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Lst>
  <p:sldSz cy="10440000" cx="7560000"/>
  <p:notesSz cx="6858000" cy="9144000"/>
  <p:embeddedFontLst>
    <p:embeddedFont>
      <p:font typeface="Roboto"/>
      <p:regular r:id="rId9"/>
      <p:bold r:id="rId10"/>
      <p:italic r:id="rId11"/>
      <p:boldItalic r:id="rId12"/>
    </p:embeddedFont>
    <p:embeddedFont>
      <p:font typeface="Barlow"/>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20">
          <p15:clr>
            <a:srgbClr val="747775"/>
          </p15:clr>
        </p15:guide>
        <p15:guide id="2" pos="242">
          <p15:clr>
            <a:srgbClr val="747775"/>
          </p15:clr>
        </p15:guide>
        <p15:guide id="3" pos="4490">
          <p15:clr>
            <a:srgbClr val="747775"/>
          </p15:clr>
        </p15:guide>
        <p15:guide id="4" pos="483">
          <p15:clr>
            <a:srgbClr val="747775"/>
          </p15:clr>
        </p15:guide>
        <p15:guide id="5" orient="horz" pos="480">
          <p15:clr>
            <a:srgbClr val="747775"/>
          </p15:clr>
        </p15:guide>
        <p15:guide id="6" orient="horz" pos="6096">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9521934-8C40-4EDA-BEF6-AB3D035CD9F7}">
  <a:tblStyle styleId="{69521934-8C40-4EDA-BEF6-AB3D035CD9F7}" styleName="Table_0">
    <a:wholeTbl>
      <a:tcTxStyle>
        <a:font>
          <a:latin typeface="Arial"/>
          <a:ea typeface="Arial"/>
          <a:cs typeface="Arial"/>
        </a:font>
        <a:srgbClr val="000000"/>
      </a:tcTxStyle>
      <a:tcStyle>
        <a:tcBdr>
          <a:left>
            <a:ln cap="flat" cmpd="sng" w="12700">
              <a:solidFill>
                <a:srgbClr val="272350"/>
              </a:solidFill>
              <a:prstDash val="solid"/>
              <a:round/>
              <a:headEnd len="sm" w="sm" type="none"/>
              <a:tailEnd len="sm" w="sm" type="none"/>
            </a:ln>
          </a:left>
          <a:right>
            <a:ln cap="flat" cmpd="sng" w="12700">
              <a:solidFill>
                <a:srgbClr val="272350"/>
              </a:solidFill>
              <a:prstDash val="solid"/>
              <a:round/>
              <a:headEnd len="sm" w="sm" type="none"/>
              <a:tailEnd len="sm" w="sm" type="none"/>
            </a:ln>
          </a:right>
          <a:top>
            <a:ln cap="flat" cmpd="sng" w="12700">
              <a:solidFill>
                <a:srgbClr val="272350"/>
              </a:solidFill>
              <a:prstDash val="solid"/>
              <a:round/>
              <a:headEnd len="sm" w="sm" type="none"/>
              <a:tailEnd len="sm" w="sm" type="none"/>
            </a:ln>
          </a:top>
          <a:bottom>
            <a:ln cap="flat" cmpd="sng" w="12700">
              <a:solidFill>
                <a:srgbClr val="272350"/>
              </a:solidFill>
              <a:prstDash val="solid"/>
              <a:round/>
              <a:headEnd len="sm" w="sm" type="none"/>
              <a:tailEnd len="sm" w="sm" type="none"/>
            </a:ln>
          </a:bottom>
          <a:insideH>
            <a:ln cap="flat" cmpd="sng" w="12700">
              <a:solidFill>
                <a:srgbClr val="272350"/>
              </a:solidFill>
              <a:prstDash val="solid"/>
              <a:round/>
              <a:headEnd len="sm" w="sm" type="none"/>
              <a:tailEnd len="sm" w="sm" type="none"/>
            </a:ln>
          </a:insideH>
          <a:insideV>
            <a:ln cap="flat" cmpd="sng" w="12700">
              <a:solidFill>
                <a:srgbClr val="27235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20" orient="horz"/>
        <p:guide pos="242"/>
        <p:guide pos="4490"/>
        <p:guide pos="483"/>
        <p:guide pos="480" orient="horz"/>
        <p:guide pos="6096" orient="horz"/>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Roboto-italic.fntdata"/><Relationship Id="rId10" Type="http://schemas.openxmlformats.org/officeDocument/2006/relationships/font" Target="fonts/Roboto-bold.fntdata"/><Relationship Id="rId13" Type="http://schemas.openxmlformats.org/officeDocument/2006/relationships/font" Target="fonts/Barlow-regular.fntdata"/><Relationship Id="rId12" Type="http://schemas.openxmlformats.org/officeDocument/2006/relationships/font" Target="fonts/Roboto-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Roboto-regular.fntdata"/><Relationship Id="rId15" Type="http://schemas.openxmlformats.org/officeDocument/2006/relationships/font" Target="fonts/Barlow-italic.fntdata"/><Relationship Id="rId14" Type="http://schemas.openxmlformats.org/officeDocument/2006/relationships/font" Target="fonts/Barlow-bold.fntdata"/><Relationship Id="rId16" Type="http://schemas.openxmlformats.org/officeDocument/2006/relationships/font" Target="fonts/Barlow-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87754"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257e4fdece_0_11: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257e4fdece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2" y="1511298"/>
            <a:ext cx="7044600" cy="4166100"/>
          </a:xfrm>
          <a:prstGeom prst="rect">
            <a:avLst/>
          </a:prstGeom>
        </p:spPr>
        <p:txBody>
          <a:bodyPr anchorCtr="0" anchor="b" bIns="114375" lIns="114375" spcFirstLastPara="1" rIns="114375" wrap="square" tIns="114375">
            <a:normAutofit/>
          </a:bodyPr>
          <a:lstStyle>
            <a:lvl1pPr lvl="0" algn="ctr">
              <a:spcBef>
                <a:spcPts val="0"/>
              </a:spcBef>
              <a:spcAft>
                <a:spcPts val="0"/>
              </a:spcAft>
              <a:buSzPts val="6500"/>
              <a:buNone/>
              <a:defRPr sz="6500"/>
            </a:lvl1pPr>
            <a:lvl2pPr lvl="1" algn="ctr">
              <a:spcBef>
                <a:spcPts val="0"/>
              </a:spcBef>
              <a:spcAft>
                <a:spcPts val="0"/>
              </a:spcAft>
              <a:buSzPts val="6500"/>
              <a:buNone/>
              <a:defRPr sz="6500"/>
            </a:lvl2pPr>
            <a:lvl3pPr lvl="2" algn="ctr">
              <a:spcBef>
                <a:spcPts val="0"/>
              </a:spcBef>
              <a:spcAft>
                <a:spcPts val="0"/>
              </a:spcAft>
              <a:buSzPts val="6500"/>
              <a:buNone/>
              <a:defRPr sz="6500"/>
            </a:lvl3pPr>
            <a:lvl4pPr lvl="3" algn="ctr">
              <a:spcBef>
                <a:spcPts val="0"/>
              </a:spcBef>
              <a:spcAft>
                <a:spcPts val="0"/>
              </a:spcAft>
              <a:buSzPts val="6500"/>
              <a:buNone/>
              <a:defRPr sz="6500"/>
            </a:lvl4pPr>
            <a:lvl5pPr lvl="4" algn="ctr">
              <a:spcBef>
                <a:spcPts val="0"/>
              </a:spcBef>
              <a:spcAft>
                <a:spcPts val="0"/>
              </a:spcAft>
              <a:buSzPts val="6500"/>
              <a:buNone/>
              <a:defRPr sz="6500"/>
            </a:lvl5pPr>
            <a:lvl6pPr lvl="5" algn="ctr">
              <a:spcBef>
                <a:spcPts val="0"/>
              </a:spcBef>
              <a:spcAft>
                <a:spcPts val="0"/>
              </a:spcAft>
              <a:buSzPts val="6500"/>
              <a:buNone/>
              <a:defRPr sz="6500"/>
            </a:lvl6pPr>
            <a:lvl7pPr lvl="6" algn="ctr">
              <a:spcBef>
                <a:spcPts val="0"/>
              </a:spcBef>
              <a:spcAft>
                <a:spcPts val="0"/>
              </a:spcAft>
              <a:buSzPts val="6500"/>
              <a:buNone/>
              <a:defRPr sz="6500"/>
            </a:lvl7pPr>
            <a:lvl8pPr lvl="7" algn="ctr">
              <a:spcBef>
                <a:spcPts val="0"/>
              </a:spcBef>
              <a:spcAft>
                <a:spcPts val="0"/>
              </a:spcAft>
              <a:buSzPts val="6500"/>
              <a:buNone/>
              <a:defRPr sz="6500"/>
            </a:lvl8pPr>
            <a:lvl9pPr lvl="8" algn="ctr">
              <a:spcBef>
                <a:spcPts val="0"/>
              </a:spcBef>
              <a:spcAft>
                <a:spcPts val="0"/>
              </a:spcAft>
              <a:buSzPts val="6500"/>
              <a:buNone/>
              <a:defRPr sz="6500"/>
            </a:lvl9pPr>
          </a:lstStyle>
          <a:p/>
        </p:txBody>
      </p:sp>
      <p:sp>
        <p:nvSpPr>
          <p:cNvPr id="11" name="Google Shape;11;p2"/>
          <p:cNvSpPr txBox="1"/>
          <p:nvPr>
            <p:ph idx="1" type="subTitle"/>
          </p:nvPr>
        </p:nvSpPr>
        <p:spPr>
          <a:xfrm>
            <a:off x="257705" y="5752555"/>
            <a:ext cx="7044600" cy="1608600"/>
          </a:xfrm>
          <a:prstGeom prst="rect">
            <a:avLst/>
          </a:prstGeom>
        </p:spPr>
        <p:txBody>
          <a:bodyPr anchorCtr="0" anchor="t" bIns="114375" lIns="114375" spcFirstLastPara="1" rIns="114375" wrap="square" tIns="114375">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7004788" y="9465147"/>
            <a:ext cx="453600" cy="798600"/>
          </a:xfrm>
          <a:prstGeom prst="rect">
            <a:avLst/>
          </a:prstGeom>
        </p:spPr>
        <p:txBody>
          <a:bodyPr anchorCtr="0" anchor="ctr" bIns="114375" lIns="114375" spcFirstLastPara="1" rIns="114375" wrap="square" tIns="1143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57705" y="2245153"/>
            <a:ext cx="7044600" cy="3985500"/>
          </a:xfrm>
          <a:prstGeom prst="rect">
            <a:avLst/>
          </a:prstGeom>
        </p:spPr>
        <p:txBody>
          <a:bodyPr anchorCtr="0" anchor="b" bIns="114375" lIns="114375" spcFirstLastPara="1" rIns="114375" wrap="square" tIns="114375">
            <a:normAutofit/>
          </a:bodyPr>
          <a:lstStyle>
            <a:lvl1pPr lvl="0" algn="ctr">
              <a:spcBef>
                <a:spcPts val="0"/>
              </a:spcBef>
              <a:spcAft>
                <a:spcPts val="0"/>
              </a:spcAft>
              <a:buSzPts val="15000"/>
              <a:buNone/>
              <a:defRPr sz="15000"/>
            </a:lvl1pPr>
            <a:lvl2pPr lvl="1" algn="ctr">
              <a:spcBef>
                <a:spcPts val="0"/>
              </a:spcBef>
              <a:spcAft>
                <a:spcPts val="0"/>
              </a:spcAft>
              <a:buSzPts val="15000"/>
              <a:buNone/>
              <a:defRPr sz="15000"/>
            </a:lvl2pPr>
            <a:lvl3pPr lvl="2" algn="ctr">
              <a:spcBef>
                <a:spcPts val="0"/>
              </a:spcBef>
              <a:spcAft>
                <a:spcPts val="0"/>
              </a:spcAft>
              <a:buSzPts val="15000"/>
              <a:buNone/>
              <a:defRPr sz="15000"/>
            </a:lvl3pPr>
            <a:lvl4pPr lvl="3" algn="ctr">
              <a:spcBef>
                <a:spcPts val="0"/>
              </a:spcBef>
              <a:spcAft>
                <a:spcPts val="0"/>
              </a:spcAft>
              <a:buSzPts val="15000"/>
              <a:buNone/>
              <a:defRPr sz="15000"/>
            </a:lvl4pPr>
            <a:lvl5pPr lvl="4" algn="ctr">
              <a:spcBef>
                <a:spcPts val="0"/>
              </a:spcBef>
              <a:spcAft>
                <a:spcPts val="0"/>
              </a:spcAft>
              <a:buSzPts val="15000"/>
              <a:buNone/>
              <a:defRPr sz="15000"/>
            </a:lvl5pPr>
            <a:lvl6pPr lvl="5" algn="ctr">
              <a:spcBef>
                <a:spcPts val="0"/>
              </a:spcBef>
              <a:spcAft>
                <a:spcPts val="0"/>
              </a:spcAft>
              <a:buSzPts val="15000"/>
              <a:buNone/>
              <a:defRPr sz="15000"/>
            </a:lvl6pPr>
            <a:lvl7pPr lvl="6" algn="ctr">
              <a:spcBef>
                <a:spcPts val="0"/>
              </a:spcBef>
              <a:spcAft>
                <a:spcPts val="0"/>
              </a:spcAft>
              <a:buSzPts val="15000"/>
              <a:buNone/>
              <a:defRPr sz="15000"/>
            </a:lvl7pPr>
            <a:lvl8pPr lvl="7" algn="ctr">
              <a:spcBef>
                <a:spcPts val="0"/>
              </a:spcBef>
              <a:spcAft>
                <a:spcPts val="0"/>
              </a:spcAft>
              <a:buSzPts val="15000"/>
              <a:buNone/>
              <a:defRPr sz="15000"/>
            </a:lvl8pPr>
            <a:lvl9pPr lvl="8" algn="ctr">
              <a:spcBef>
                <a:spcPts val="0"/>
              </a:spcBef>
              <a:spcAft>
                <a:spcPts val="0"/>
              </a:spcAft>
              <a:buSzPts val="15000"/>
              <a:buNone/>
              <a:defRPr sz="15000"/>
            </a:lvl9pPr>
          </a:lstStyle>
          <a:p>
            <a:r>
              <a:t>xx%</a:t>
            </a:r>
          </a:p>
        </p:txBody>
      </p:sp>
      <p:sp>
        <p:nvSpPr>
          <p:cNvPr id="46" name="Google Shape;46;p11"/>
          <p:cNvSpPr txBox="1"/>
          <p:nvPr>
            <p:ph idx="1" type="body"/>
          </p:nvPr>
        </p:nvSpPr>
        <p:spPr>
          <a:xfrm>
            <a:off x="257705" y="6398217"/>
            <a:ext cx="7044600" cy="2640300"/>
          </a:xfrm>
          <a:prstGeom prst="rect">
            <a:avLst/>
          </a:prstGeom>
        </p:spPr>
        <p:txBody>
          <a:bodyPr anchorCtr="0" anchor="t" bIns="114375" lIns="114375" spcFirstLastPara="1" rIns="114375" wrap="square" tIns="114375">
            <a:normAutofit/>
          </a:bodyPr>
          <a:lstStyle>
            <a:lvl1pPr indent="-374650" lvl="0" marL="457200" algn="ctr">
              <a:spcBef>
                <a:spcPts val="0"/>
              </a:spcBef>
              <a:spcAft>
                <a:spcPts val="0"/>
              </a:spcAft>
              <a:buSzPts val="2300"/>
              <a:buChar char="●"/>
              <a:defRPr/>
            </a:lvl1pPr>
            <a:lvl2pPr indent="-342900" lvl="1" marL="914400" algn="ctr">
              <a:spcBef>
                <a:spcPts val="0"/>
              </a:spcBef>
              <a:spcAft>
                <a:spcPts val="0"/>
              </a:spcAft>
              <a:buSzPts val="1800"/>
              <a:buChar char="○"/>
              <a:defRPr/>
            </a:lvl2pPr>
            <a:lvl3pPr indent="-342900" lvl="2" marL="1371600" algn="ctr">
              <a:spcBef>
                <a:spcPts val="0"/>
              </a:spcBef>
              <a:spcAft>
                <a:spcPts val="0"/>
              </a:spcAft>
              <a:buSzPts val="1800"/>
              <a:buChar char="■"/>
              <a:defRPr/>
            </a:lvl3pPr>
            <a:lvl4pPr indent="-342900" lvl="3" marL="1828800" algn="ctr">
              <a:spcBef>
                <a:spcPts val="0"/>
              </a:spcBef>
              <a:spcAft>
                <a:spcPts val="0"/>
              </a:spcAft>
              <a:buSzPts val="1800"/>
              <a:buChar char="●"/>
              <a:defRPr/>
            </a:lvl4pPr>
            <a:lvl5pPr indent="-342900" lvl="4" marL="2286000" algn="ctr">
              <a:spcBef>
                <a:spcPts val="0"/>
              </a:spcBef>
              <a:spcAft>
                <a:spcPts val="0"/>
              </a:spcAft>
              <a:buSzPts val="1800"/>
              <a:buChar char="○"/>
              <a:defRPr/>
            </a:lvl5pPr>
            <a:lvl6pPr indent="-342900" lvl="5" marL="2743200" algn="ctr">
              <a:spcBef>
                <a:spcPts val="0"/>
              </a:spcBef>
              <a:spcAft>
                <a:spcPts val="0"/>
              </a:spcAft>
              <a:buSzPts val="1800"/>
              <a:buChar char="■"/>
              <a:defRPr/>
            </a:lvl6pPr>
            <a:lvl7pPr indent="-342900" lvl="6" marL="3200400" algn="ctr">
              <a:spcBef>
                <a:spcPts val="0"/>
              </a:spcBef>
              <a:spcAft>
                <a:spcPts val="0"/>
              </a:spcAft>
              <a:buSzPts val="1800"/>
              <a:buChar char="●"/>
              <a:defRPr/>
            </a:lvl7pPr>
            <a:lvl8pPr indent="-342900" lvl="7" marL="3657600" algn="ctr">
              <a:spcBef>
                <a:spcPts val="0"/>
              </a:spcBef>
              <a:spcAft>
                <a:spcPts val="0"/>
              </a:spcAft>
              <a:buSzPts val="1800"/>
              <a:buChar char="○"/>
              <a:defRPr/>
            </a:lvl8pPr>
            <a:lvl9pPr indent="-342900" lvl="8" marL="4114800" algn="ctr">
              <a:spcBef>
                <a:spcPts val="0"/>
              </a:spcBef>
              <a:spcAft>
                <a:spcPts val="0"/>
              </a:spcAft>
              <a:buSzPts val="1800"/>
              <a:buChar char="■"/>
              <a:defRPr/>
            </a:lvl9pPr>
          </a:lstStyle>
          <a:p/>
        </p:txBody>
      </p:sp>
      <p:sp>
        <p:nvSpPr>
          <p:cNvPr id="47" name="Google Shape;47;p11"/>
          <p:cNvSpPr txBox="1"/>
          <p:nvPr>
            <p:ph idx="12" type="sldNum"/>
          </p:nvPr>
        </p:nvSpPr>
        <p:spPr>
          <a:xfrm>
            <a:off x="7004788" y="9465147"/>
            <a:ext cx="453600" cy="798600"/>
          </a:xfrm>
          <a:prstGeom prst="rect">
            <a:avLst/>
          </a:prstGeom>
        </p:spPr>
        <p:txBody>
          <a:bodyPr anchorCtr="0" anchor="ctr" bIns="114375" lIns="114375" spcFirstLastPara="1" rIns="114375" wrap="square" tIns="1143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465147"/>
            <a:ext cx="453600" cy="798600"/>
          </a:xfrm>
          <a:prstGeom prst="rect">
            <a:avLst/>
          </a:prstGeom>
        </p:spPr>
        <p:txBody>
          <a:bodyPr anchorCtr="0" anchor="ctr" bIns="114375" lIns="114375" spcFirstLastPara="1" rIns="114375" wrap="square" tIns="1143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57712" y="1511298"/>
            <a:ext cx="7044600" cy="41664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57705" y="5752555"/>
            <a:ext cx="7044600" cy="16089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57705" y="4365680"/>
            <a:ext cx="7044600" cy="17085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57705" y="2339232"/>
            <a:ext cx="7044600" cy="69345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57705" y="2339232"/>
            <a:ext cx="3306900" cy="69345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3995291" y="2339232"/>
            <a:ext cx="3306900" cy="69345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57705" y="1127727"/>
            <a:ext cx="2321700" cy="15339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57705" y="2820535"/>
            <a:ext cx="2321700" cy="64533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05325" y="913690"/>
            <a:ext cx="5264700" cy="83034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780000" y="-254"/>
            <a:ext cx="3780000" cy="104400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9508" y="2503032"/>
            <a:ext cx="3344400" cy="30087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9508" y="5689531"/>
            <a:ext cx="3344400" cy="25068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083839" y="1469689"/>
            <a:ext cx="3172200" cy="75000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57705" y="4365680"/>
            <a:ext cx="7044600" cy="1708500"/>
          </a:xfrm>
          <a:prstGeom prst="rect">
            <a:avLst/>
          </a:prstGeom>
        </p:spPr>
        <p:txBody>
          <a:bodyPr anchorCtr="0" anchor="ctr" bIns="114375" lIns="114375" spcFirstLastPara="1" rIns="114375" wrap="square" tIns="114375">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7004788" y="9465147"/>
            <a:ext cx="453600" cy="798600"/>
          </a:xfrm>
          <a:prstGeom prst="rect">
            <a:avLst/>
          </a:prstGeom>
        </p:spPr>
        <p:txBody>
          <a:bodyPr anchorCtr="0" anchor="ctr" bIns="114375" lIns="114375" spcFirstLastPara="1" rIns="114375" wrap="square" tIns="1143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8" name="Shape 88"/>
        <p:cNvGrpSpPr/>
        <p:nvPr/>
      </p:nvGrpSpPr>
      <p:grpSpPr>
        <a:xfrm>
          <a:off x="0" y="0"/>
          <a:ext cx="0" cy="0"/>
          <a:chOff x="0" y="0"/>
          <a:chExt cx="0" cy="0"/>
        </a:xfrm>
      </p:grpSpPr>
      <p:sp>
        <p:nvSpPr>
          <p:cNvPr id="89" name="Google Shape;89;p23"/>
          <p:cNvSpPr txBox="1"/>
          <p:nvPr>
            <p:ph hasCustomPrompt="1" type="title"/>
          </p:nvPr>
        </p:nvSpPr>
        <p:spPr>
          <a:xfrm>
            <a:off x="257705" y="2245153"/>
            <a:ext cx="7044600" cy="3985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0" name="Google Shape;90;p23"/>
          <p:cNvSpPr txBox="1"/>
          <p:nvPr>
            <p:ph idx="1" type="body"/>
          </p:nvPr>
        </p:nvSpPr>
        <p:spPr>
          <a:xfrm>
            <a:off x="257705" y="6398217"/>
            <a:ext cx="7044600" cy="26403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1" name="Google Shape;91;p23"/>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2" name="Shape 92"/>
        <p:cNvGrpSpPr/>
        <p:nvPr/>
      </p:nvGrpSpPr>
      <p:grpSpPr>
        <a:xfrm>
          <a:off x="0" y="0"/>
          <a:ext cx="0" cy="0"/>
          <a:chOff x="0" y="0"/>
          <a:chExt cx="0" cy="0"/>
        </a:xfrm>
      </p:grpSpPr>
      <p:sp>
        <p:nvSpPr>
          <p:cNvPr id="93" name="Google Shape;93;p24"/>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57705" y="903288"/>
            <a:ext cx="7044600" cy="1162500"/>
          </a:xfrm>
          <a:prstGeom prst="rect">
            <a:avLst/>
          </a:prstGeom>
        </p:spPr>
        <p:txBody>
          <a:bodyPr anchorCtr="0" anchor="t" bIns="114375" lIns="114375" spcFirstLastPara="1" rIns="114375" wrap="square" tIns="114375">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257705" y="2339232"/>
            <a:ext cx="7044600" cy="6934200"/>
          </a:xfrm>
          <a:prstGeom prst="rect">
            <a:avLst/>
          </a:prstGeom>
        </p:spPr>
        <p:txBody>
          <a:bodyPr anchorCtr="0" anchor="t" bIns="114375" lIns="114375" spcFirstLastPara="1" rIns="114375" wrap="square" tIns="114375">
            <a:normAutofit/>
          </a:bodyPr>
          <a:lstStyle>
            <a:lvl1pPr indent="-374650" lvl="0" marL="457200">
              <a:spcBef>
                <a:spcPts val="0"/>
              </a:spcBef>
              <a:spcAft>
                <a:spcPts val="0"/>
              </a:spcAft>
              <a:buSzPts val="2300"/>
              <a:buChar char="●"/>
              <a:defRPr/>
            </a:lvl1pPr>
            <a:lvl2pPr indent="-342900" lvl="1" marL="914400">
              <a:spcBef>
                <a:spcPts val="0"/>
              </a:spcBef>
              <a:spcAft>
                <a:spcPts val="0"/>
              </a:spcAft>
              <a:buSzPts val="1800"/>
              <a:buChar char="○"/>
              <a:defRPr/>
            </a:lvl2pPr>
            <a:lvl3pPr indent="-342900" lvl="2" marL="1371600">
              <a:spcBef>
                <a:spcPts val="0"/>
              </a:spcBef>
              <a:spcAft>
                <a:spcPts val="0"/>
              </a:spcAft>
              <a:buSzPts val="18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19" name="Google Shape;19;p4"/>
          <p:cNvSpPr txBox="1"/>
          <p:nvPr>
            <p:ph idx="12" type="sldNum"/>
          </p:nvPr>
        </p:nvSpPr>
        <p:spPr>
          <a:xfrm>
            <a:off x="7004788" y="9465147"/>
            <a:ext cx="453600" cy="798600"/>
          </a:xfrm>
          <a:prstGeom prst="rect">
            <a:avLst/>
          </a:prstGeom>
        </p:spPr>
        <p:txBody>
          <a:bodyPr anchorCtr="0" anchor="ctr" bIns="114375" lIns="114375" spcFirstLastPara="1" rIns="114375" wrap="square" tIns="1143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5" y="903288"/>
            <a:ext cx="7044600" cy="1162500"/>
          </a:xfrm>
          <a:prstGeom prst="rect">
            <a:avLst/>
          </a:prstGeom>
        </p:spPr>
        <p:txBody>
          <a:bodyPr anchorCtr="0" anchor="t" bIns="114375" lIns="114375" spcFirstLastPara="1" rIns="114375" wrap="square" tIns="114375">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257705" y="2339232"/>
            <a:ext cx="3307200" cy="6934200"/>
          </a:xfrm>
          <a:prstGeom prst="rect">
            <a:avLst/>
          </a:prstGeom>
        </p:spPr>
        <p:txBody>
          <a:bodyPr anchorCtr="0" anchor="t" bIns="114375" lIns="114375" spcFirstLastPara="1" rIns="114375" wrap="square" tIns="114375">
            <a:normAutofit/>
          </a:bodyPr>
          <a:lstStyle>
            <a:lvl1pPr indent="-342900" lvl="0" marL="457200">
              <a:spcBef>
                <a:spcPts val="0"/>
              </a:spcBef>
              <a:spcAft>
                <a:spcPts val="0"/>
              </a:spcAft>
              <a:buSzPts val="1800"/>
              <a:buChar char="●"/>
              <a:defRPr sz="18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3995291" y="2339232"/>
            <a:ext cx="3307200" cy="6934200"/>
          </a:xfrm>
          <a:prstGeom prst="rect">
            <a:avLst/>
          </a:prstGeom>
        </p:spPr>
        <p:txBody>
          <a:bodyPr anchorCtr="0" anchor="t" bIns="114375" lIns="114375" spcFirstLastPara="1" rIns="114375" wrap="square" tIns="114375">
            <a:normAutofit/>
          </a:bodyPr>
          <a:lstStyle>
            <a:lvl1pPr indent="-342900" lvl="0" marL="457200">
              <a:spcBef>
                <a:spcPts val="0"/>
              </a:spcBef>
              <a:spcAft>
                <a:spcPts val="0"/>
              </a:spcAft>
              <a:buSzPts val="1800"/>
              <a:buChar char="●"/>
              <a:defRPr sz="18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7004788" y="9465147"/>
            <a:ext cx="453600" cy="798600"/>
          </a:xfrm>
          <a:prstGeom prst="rect">
            <a:avLst/>
          </a:prstGeom>
        </p:spPr>
        <p:txBody>
          <a:bodyPr anchorCtr="0" anchor="ctr" bIns="114375" lIns="114375" spcFirstLastPara="1" rIns="114375" wrap="square" tIns="1143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5" y="903288"/>
            <a:ext cx="7044600" cy="1162500"/>
          </a:xfrm>
          <a:prstGeom prst="rect">
            <a:avLst/>
          </a:prstGeom>
        </p:spPr>
        <p:txBody>
          <a:bodyPr anchorCtr="0" anchor="t" bIns="114375" lIns="114375" spcFirstLastPara="1" rIns="114375" wrap="square" tIns="114375">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7004788" y="9465147"/>
            <a:ext cx="453600" cy="798600"/>
          </a:xfrm>
          <a:prstGeom prst="rect">
            <a:avLst/>
          </a:prstGeom>
        </p:spPr>
        <p:txBody>
          <a:bodyPr anchorCtr="0" anchor="ctr" bIns="114375" lIns="114375" spcFirstLastPara="1" rIns="114375" wrap="square" tIns="1143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57705" y="1127727"/>
            <a:ext cx="2321700" cy="1533600"/>
          </a:xfrm>
          <a:prstGeom prst="rect">
            <a:avLst/>
          </a:prstGeom>
        </p:spPr>
        <p:txBody>
          <a:bodyPr anchorCtr="0" anchor="b" bIns="114375" lIns="114375" spcFirstLastPara="1" rIns="114375" wrap="square" tIns="11437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257705" y="2820535"/>
            <a:ext cx="2321700" cy="6453300"/>
          </a:xfrm>
          <a:prstGeom prst="rect">
            <a:avLst/>
          </a:prstGeom>
        </p:spPr>
        <p:txBody>
          <a:bodyPr anchorCtr="0" anchor="t" bIns="114375" lIns="114375" spcFirstLastPara="1" rIns="114375" wrap="square" tIns="114375">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7004788" y="9465147"/>
            <a:ext cx="453600" cy="798600"/>
          </a:xfrm>
          <a:prstGeom prst="rect">
            <a:avLst/>
          </a:prstGeom>
        </p:spPr>
        <p:txBody>
          <a:bodyPr anchorCtr="0" anchor="ctr" bIns="114375" lIns="114375" spcFirstLastPara="1" rIns="114375" wrap="square" tIns="1143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05325" y="913690"/>
            <a:ext cx="5264700" cy="8303100"/>
          </a:xfrm>
          <a:prstGeom prst="rect">
            <a:avLst/>
          </a:prstGeom>
        </p:spPr>
        <p:txBody>
          <a:bodyPr anchorCtr="0" anchor="ctr" bIns="114375" lIns="114375" spcFirstLastPara="1" rIns="114375" wrap="square" tIns="114375">
            <a:normAutofit/>
          </a:bodyPr>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p:txBody>
      </p:sp>
      <p:sp>
        <p:nvSpPr>
          <p:cNvPr id="34" name="Google Shape;34;p8"/>
          <p:cNvSpPr txBox="1"/>
          <p:nvPr>
            <p:ph idx="12" type="sldNum"/>
          </p:nvPr>
        </p:nvSpPr>
        <p:spPr>
          <a:xfrm>
            <a:off x="7004788" y="9465147"/>
            <a:ext cx="453600" cy="798600"/>
          </a:xfrm>
          <a:prstGeom prst="rect">
            <a:avLst/>
          </a:prstGeom>
        </p:spPr>
        <p:txBody>
          <a:bodyPr anchorCtr="0" anchor="ctr" bIns="114375" lIns="114375" spcFirstLastPara="1" rIns="114375" wrap="square" tIns="1143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780000" y="-254"/>
            <a:ext cx="3780000" cy="10440000"/>
          </a:xfrm>
          <a:prstGeom prst="rect">
            <a:avLst/>
          </a:prstGeom>
          <a:solidFill>
            <a:schemeClr val="lt2"/>
          </a:solidFill>
          <a:ln>
            <a:noFill/>
          </a:ln>
        </p:spPr>
        <p:txBody>
          <a:bodyPr anchorCtr="0" anchor="ctr" bIns="114375" lIns="114375" spcFirstLastPara="1" rIns="114375" wrap="square" tIns="1143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9508" y="2503032"/>
            <a:ext cx="3344400" cy="3008400"/>
          </a:xfrm>
          <a:prstGeom prst="rect">
            <a:avLst/>
          </a:prstGeom>
        </p:spPr>
        <p:txBody>
          <a:bodyPr anchorCtr="0" anchor="b" bIns="114375" lIns="114375" spcFirstLastPara="1" rIns="114375" wrap="square" tIns="114375">
            <a:normAutofit/>
          </a:bodyPr>
          <a:lstStyle>
            <a:lvl1pPr lvl="0" algn="ctr">
              <a:spcBef>
                <a:spcPts val="0"/>
              </a:spcBef>
              <a:spcAft>
                <a:spcPts val="0"/>
              </a:spcAft>
              <a:buSzPts val="5300"/>
              <a:buNone/>
              <a:defRPr sz="5300"/>
            </a:lvl1pPr>
            <a:lvl2pPr lvl="1" algn="ctr">
              <a:spcBef>
                <a:spcPts val="0"/>
              </a:spcBef>
              <a:spcAft>
                <a:spcPts val="0"/>
              </a:spcAft>
              <a:buSzPts val="5300"/>
              <a:buNone/>
              <a:defRPr sz="5300"/>
            </a:lvl2pPr>
            <a:lvl3pPr lvl="2" algn="ctr">
              <a:spcBef>
                <a:spcPts val="0"/>
              </a:spcBef>
              <a:spcAft>
                <a:spcPts val="0"/>
              </a:spcAft>
              <a:buSzPts val="5300"/>
              <a:buNone/>
              <a:defRPr sz="5300"/>
            </a:lvl3pPr>
            <a:lvl4pPr lvl="3" algn="ctr">
              <a:spcBef>
                <a:spcPts val="0"/>
              </a:spcBef>
              <a:spcAft>
                <a:spcPts val="0"/>
              </a:spcAft>
              <a:buSzPts val="5300"/>
              <a:buNone/>
              <a:defRPr sz="5300"/>
            </a:lvl4pPr>
            <a:lvl5pPr lvl="4" algn="ctr">
              <a:spcBef>
                <a:spcPts val="0"/>
              </a:spcBef>
              <a:spcAft>
                <a:spcPts val="0"/>
              </a:spcAft>
              <a:buSzPts val="5300"/>
              <a:buNone/>
              <a:defRPr sz="5300"/>
            </a:lvl5pPr>
            <a:lvl6pPr lvl="5" algn="ctr">
              <a:spcBef>
                <a:spcPts val="0"/>
              </a:spcBef>
              <a:spcAft>
                <a:spcPts val="0"/>
              </a:spcAft>
              <a:buSzPts val="5300"/>
              <a:buNone/>
              <a:defRPr sz="5300"/>
            </a:lvl6pPr>
            <a:lvl7pPr lvl="6" algn="ctr">
              <a:spcBef>
                <a:spcPts val="0"/>
              </a:spcBef>
              <a:spcAft>
                <a:spcPts val="0"/>
              </a:spcAft>
              <a:buSzPts val="5300"/>
              <a:buNone/>
              <a:defRPr sz="5300"/>
            </a:lvl7pPr>
            <a:lvl8pPr lvl="7" algn="ctr">
              <a:spcBef>
                <a:spcPts val="0"/>
              </a:spcBef>
              <a:spcAft>
                <a:spcPts val="0"/>
              </a:spcAft>
              <a:buSzPts val="5300"/>
              <a:buNone/>
              <a:defRPr sz="5300"/>
            </a:lvl8pPr>
            <a:lvl9pPr lvl="8" algn="ctr">
              <a:spcBef>
                <a:spcPts val="0"/>
              </a:spcBef>
              <a:spcAft>
                <a:spcPts val="0"/>
              </a:spcAft>
              <a:buSzPts val="5300"/>
              <a:buNone/>
              <a:defRPr sz="5300"/>
            </a:lvl9pPr>
          </a:lstStyle>
          <a:p/>
        </p:txBody>
      </p:sp>
      <p:sp>
        <p:nvSpPr>
          <p:cNvPr id="38" name="Google Shape;38;p9"/>
          <p:cNvSpPr txBox="1"/>
          <p:nvPr>
            <p:ph idx="1" type="subTitle"/>
          </p:nvPr>
        </p:nvSpPr>
        <p:spPr>
          <a:xfrm>
            <a:off x="219508" y="5689531"/>
            <a:ext cx="3344400" cy="2506800"/>
          </a:xfrm>
          <a:prstGeom prst="rect">
            <a:avLst/>
          </a:prstGeom>
        </p:spPr>
        <p:txBody>
          <a:bodyPr anchorCtr="0" anchor="t" bIns="114375" lIns="114375" spcFirstLastPara="1" rIns="114375" wrap="square" tIns="114375">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4083839" y="1469689"/>
            <a:ext cx="3172500" cy="7500300"/>
          </a:xfrm>
          <a:prstGeom prst="rect">
            <a:avLst/>
          </a:prstGeom>
        </p:spPr>
        <p:txBody>
          <a:bodyPr anchorCtr="0" anchor="ctr" bIns="114375" lIns="114375" spcFirstLastPara="1" rIns="114375" wrap="square" tIns="114375">
            <a:normAutofit/>
          </a:bodyPr>
          <a:lstStyle>
            <a:lvl1pPr indent="-374650" lvl="0" marL="457200">
              <a:spcBef>
                <a:spcPts val="0"/>
              </a:spcBef>
              <a:spcAft>
                <a:spcPts val="0"/>
              </a:spcAft>
              <a:buSzPts val="2300"/>
              <a:buChar char="●"/>
              <a:defRPr/>
            </a:lvl1pPr>
            <a:lvl2pPr indent="-342900" lvl="1" marL="914400">
              <a:spcBef>
                <a:spcPts val="0"/>
              </a:spcBef>
              <a:spcAft>
                <a:spcPts val="0"/>
              </a:spcAft>
              <a:buSzPts val="1800"/>
              <a:buChar char="○"/>
              <a:defRPr/>
            </a:lvl2pPr>
            <a:lvl3pPr indent="-342900" lvl="2" marL="1371600">
              <a:spcBef>
                <a:spcPts val="0"/>
              </a:spcBef>
              <a:spcAft>
                <a:spcPts val="0"/>
              </a:spcAft>
              <a:buSzPts val="18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40" name="Google Shape;40;p9"/>
          <p:cNvSpPr txBox="1"/>
          <p:nvPr>
            <p:ph idx="12" type="sldNum"/>
          </p:nvPr>
        </p:nvSpPr>
        <p:spPr>
          <a:xfrm>
            <a:off x="7004788" y="9465147"/>
            <a:ext cx="453600" cy="798600"/>
          </a:xfrm>
          <a:prstGeom prst="rect">
            <a:avLst/>
          </a:prstGeom>
        </p:spPr>
        <p:txBody>
          <a:bodyPr anchorCtr="0" anchor="ctr" bIns="114375" lIns="114375" spcFirstLastPara="1" rIns="114375" wrap="square" tIns="1143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57705" y="8586994"/>
            <a:ext cx="4959600" cy="1228500"/>
          </a:xfrm>
          <a:prstGeom prst="rect">
            <a:avLst/>
          </a:prstGeom>
        </p:spPr>
        <p:txBody>
          <a:bodyPr anchorCtr="0" anchor="ctr" bIns="114375" lIns="114375" spcFirstLastPara="1" rIns="114375" wrap="square" tIns="114375">
            <a:normAutofit/>
          </a:bodyPr>
          <a:lstStyle>
            <a:lvl1pPr indent="-228600" lvl="0" marL="457200">
              <a:lnSpc>
                <a:spcPct val="100000"/>
              </a:lnSpc>
              <a:spcBef>
                <a:spcPts val="0"/>
              </a:spcBef>
              <a:spcAft>
                <a:spcPts val="0"/>
              </a:spcAft>
              <a:buSzPts val="2300"/>
              <a:buNone/>
              <a:defRPr/>
            </a:lvl1pPr>
          </a:lstStyle>
          <a:p/>
        </p:txBody>
      </p:sp>
      <p:sp>
        <p:nvSpPr>
          <p:cNvPr id="43" name="Google Shape;43;p10"/>
          <p:cNvSpPr txBox="1"/>
          <p:nvPr>
            <p:ph idx="12" type="sldNum"/>
          </p:nvPr>
        </p:nvSpPr>
        <p:spPr>
          <a:xfrm>
            <a:off x="7004788" y="9465147"/>
            <a:ext cx="453600" cy="798600"/>
          </a:xfrm>
          <a:prstGeom prst="rect">
            <a:avLst/>
          </a:prstGeom>
        </p:spPr>
        <p:txBody>
          <a:bodyPr anchorCtr="0" anchor="ctr" bIns="114375" lIns="114375" spcFirstLastPara="1" rIns="114375" wrap="square" tIns="1143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5" y="903288"/>
            <a:ext cx="7044600" cy="1162500"/>
          </a:xfrm>
          <a:prstGeom prst="rect">
            <a:avLst/>
          </a:prstGeom>
          <a:noFill/>
          <a:ln>
            <a:noFill/>
          </a:ln>
        </p:spPr>
        <p:txBody>
          <a:bodyPr anchorCtr="0" anchor="t" bIns="114375" lIns="114375" spcFirstLastPara="1" rIns="114375" wrap="square" tIns="114375">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257705" y="2339232"/>
            <a:ext cx="7044600" cy="6934200"/>
          </a:xfrm>
          <a:prstGeom prst="rect">
            <a:avLst/>
          </a:prstGeom>
          <a:noFill/>
          <a:ln>
            <a:noFill/>
          </a:ln>
        </p:spPr>
        <p:txBody>
          <a:bodyPr anchorCtr="0" anchor="t" bIns="114375" lIns="114375" spcFirstLastPara="1" rIns="114375" wrap="square" tIns="114375">
            <a:normAutofit/>
          </a:bodyPr>
          <a:lstStyle>
            <a:lvl1pPr indent="-374650" lvl="0" marL="457200">
              <a:lnSpc>
                <a:spcPct val="115000"/>
              </a:lnSpc>
              <a:spcBef>
                <a:spcPts val="0"/>
              </a:spcBef>
              <a:spcAft>
                <a:spcPts val="0"/>
              </a:spcAft>
              <a:buClr>
                <a:schemeClr val="dk2"/>
              </a:buClr>
              <a:buSzPts val="2300"/>
              <a:buChar char="●"/>
              <a:defRPr sz="2300">
                <a:solidFill>
                  <a:schemeClr val="dk2"/>
                </a:solidFill>
              </a:defRPr>
            </a:lvl1pPr>
            <a:lvl2pPr indent="-342900" lvl="1" marL="914400">
              <a:lnSpc>
                <a:spcPct val="115000"/>
              </a:lnSpc>
              <a:spcBef>
                <a:spcPts val="0"/>
              </a:spcBef>
              <a:spcAft>
                <a:spcPts val="0"/>
              </a:spcAft>
              <a:buClr>
                <a:schemeClr val="dk2"/>
              </a:buClr>
              <a:buSzPts val="1800"/>
              <a:buChar char="○"/>
              <a:defRPr sz="1800">
                <a:solidFill>
                  <a:schemeClr val="dk2"/>
                </a:solidFill>
              </a:defRPr>
            </a:lvl2pPr>
            <a:lvl3pPr indent="-342900" lvl="2" marL="1371600">
              <a:lnSpc>
                <a:spcPct val="115000"/>
              </a:lnSpc>
              <a:spcBef>
                <a:spcPts val="0"/>
              </a:spcBef>
              <a:spcAft>
                <a:spcPts val="0"/>
              </a:spcAft>
              <a:buClr>
                <a:schemeClr val="dk2"/>
              </a:buClr>
              <a:buSzPts val="1800"/>
              <a:buChar char="■"/>
              <a:defRPr sz="1800">
                <a:solidFill>
                  <a:schemeClr val="dk2"/>
                </a:solidFill>
              </a:defRPr>
            </a:lvl3pPr>
            <a:lvl4pPr indent="-342900" lvl="3" marL="1828800">
              <a:lnSpc>
                <a:spcPct val="115000"/>
              </a:lnSpc>
              <a:spcBef>
                <a:spcPts val="0"/>
              </a:spcBef>
              <a:spcAft>
                <a:spcPts val="0"/>
              </a:spcAft>
              <a:buClr>
                <a:schemeClr val="dk2"/>
              </a:buClr>
              <a:buSzPts val="1800"/>
              <a:buChar char="●"/>
              <a:defRPr sz="1800">
                <a:solidFill>
                  <a:schemeClr val="dk2"/>
                </a:solidFill>
              </a:defRPr>
            </a:lvl4pPr>
            <a:lvl5pPr indent="-342900" lvl="4" marL="2286000">
              <a:lnSpc>
                <a:spcPct val="115000"/>
              </a:lnSpc>
              <a:spcBef>
                <a:spcPts val="0"/>
              </a:spcBef>
              <a:spcAft>
                <a:spcPts val="0"/>
              </a:spcAft>
              <a:buClr>
                <a:schemeClr val="dk2"/>
              </a:buClr>
              <a:buSzPts val="1800"/>
              <a:buChar char="○"/>
              <a:defRPr sz="1800">
                <a:solidFill>
                  <a:schemeClr val="dk2"/>
                </a:solidFill>
              </a:defRPr>
            </a:lvl5pPr>
            <a:lvl6pPr indent="-342900" lvl="5" marL="2743200">
              <a:lnSpc>
                <a:spcPct val="115000"/>
              </a:lnSpc>
              <a:spcBef>
                <a:spcPts val="0"/>
              </a:spcBef>
              <a:spcAft>
                <a:spcPts val="0"/>
              </a:spcAft>
              <a:buClr>
                <a:schemeClr val="dk2"/>
              </a:buClr>
              <a:buSzPts val="1800"/>
              <a:buChar char="■"/>
              <a:defRPr sz="1800">
                <a:solidFill>
                  <a:schemeClr val="dk2"/>
                </a:solidFill>
              </a:defRPr>
            </a:lvl6pPr>
            <a:lvl7pPr indent="-342900" lvl="6" marL="3200400">
              <a:lnSpc>
                <a:spcPct val="115000"/>
              </a:lnSpc>
              <a:spcBef>
                <a:spcPts val="0"/>
              </a:spcBef>
              <a:spcAft>
                <a:spcPts val="0"/>
              </a:spcAft>
              <a:buClr>
                <a:schemeClr val="dk2"/>
              </a:buClr>
              <a:buSzPts val="1800"/>
              <a:buChar char="●"/>
              <a:defRPr sz="1800">
                <a:solidFill>
                  <a:schemeClr val="dk2"/>
                </a:solidFill>
              </a:defRPr>
            </a:lvl7pPr>
            <a:lvl8pPr indent="-342900" lvl="7" marL="3657600">
              <a:lnSpc>
                <a:spcPct val="115000"/>
              </a:lnSpc>
              <a:spcBef>
                <a:spcPts val="0"/>
              </a:spcBef>
              <a:spcAft>
                <a:spcPts val="0"/>
              </a:spcAft>
              <a:buClr>
                <a:schemeClr val="dk2"/>
              </a:buClr>
              <a:buSzPts val="1800"/>
              <a:buChar char="○"/>
              <a:defRPr sz="1800">
                <a:solidFill>
                  <a:schemeClr val="dk2"/>
                </a:solidFill>
              </a:defRPr>
            </a:lvl8pPr>
            <a:lvl9pPr indent="-342900" lvl="8" marL="4114800">
              <a:lnSpc>
                <a:spcPct val="115000"/>
              </a:lnSpc>
              <a:spcBef>
                <a:spcPts val="0"/>
              </a:spcBef>
              <a:spcAft>
                <a:spcPts val="0"/>
              </a:spcAft>
              <a:buClr>
                <a:schemeClr val="dk2"/>
              </a:buClr>
              <a:buSzPts val="1800"/>
              <a:buChar char="■"/>
              <a:defRPr sz="1800">
                <a:solidFill>
                  <a:schemeClr val="dk2"/>
                </a:solidFill>
              </a:defRPr>
            </a:lvl9pPr>
          </a:lstStyle>
          <a:p/>
        </p:txBody>
      </p:sp>
      <p:sp>
        <p:nvSpPr>
          <p:cNvPr id="8" name="Google Shape;8;p1"/>
          <p:cNvSpPr txBox="1"/>
          <p:nvPr>
            <p:ph idx="12" type="sldNum"/>
          </p:nvPr>
        </p:nvSpPr>
        <p:spPr>
          <a:xfrm>
            <a:off x="7004788" y="9465147"/>
            <a:ext cx="453600" cy="798600"/>
          </a:xfrm>
          <a:prstGeom prst="rect">
            <a:avLst/>
          </a:prstGeom>
          <a:noFill/>
          <a:ln>
            <a:noFill/>
          </a:ln>
        </p:spPr>
        <p:txBody>
          <a:bodyPr anchorCtr="0" anchor="ctr" bIns="114375" lIns="114375" spcFirstLastPara="1" rIns="114375" wrap="square" tIns="114375">
            <a:normAutofit/>
          </a:bodyPr>
          <a:lstStyle>
            <a:lvl1pPr lvl="0" algn="r">
              <a:buNone/>
              <a:defRPr sz="1300">
                <a:solidFill>
                  <a:schemeClr val="dk2"/>
                </a:solidFill>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57705" y="2339232"/>
            <a:ext cx="7044600" cy="69345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hyperlink" Target="https://creativecommons.org/licenses/by-nc-sa/4.0/?ref=chooser-v1"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25"/>
          <p:cNvSpPr txBox="1"/>
          <p:nvPr/>
        </p:nvSpPr>
        <p:spPr>
          <a:xfrm>
            <a:off x="779700" y="379200"/>
            <a:ext cx="6348300" cy="42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fr" sz="2500">
                <a:solidFill>
                  <a:srgbClr val="6EBEEB"/>
                </a:solidFill>
              </a:rPr>
              <a:t>Proposer un convertisseur de texte imprimés ou manuscrit (OCR)</a:t>
            </a:r>
            <a:endParaRPr b="1" sz="2500">
              <a:solidFill>
                <a:srgbClr val="6EBEEB"/>
              </a:solidFill>
            </a:endParaRPr>
          </a:p>
        </p:txBody>
      </p:sp>
      <p:sp>
        <p:nvSpPr>
          <p:cNvPr id="99" name="Google Shape;99;p25"/>
          <p:cNvSpPr/>
          <p:nvPr/>
        </p:nvSpPr>
        <p:spPr>
          <a:xfrm>
            <a:off x="0" y="0"/>
            <a:ext cx="766800" cy="10440000"/>
          </a:xfrm>
          <a:prstGeom prst="rect">
            <a:avLst/>
          </a:prstGeom>
          <a:solidFill>
            <a:srgbClr val="6EB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0" name="Google Shape;100;p25"/>
          <p:cNvSpPr txBox="1"/>
          <p:nvPr/>
        </p:nvSpPr>
        <p:spPr>
          <a:xfrm rot="-5400000">
            <a:off x="-2364600" y="6663450"/>
            <a:ext cx="5590200" cy="51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fr" sz="1800">
                <a:solidFill>
                  <a:schemeClr val="lt1"/>
                </a:solidFill>
              </a:rPr>
              <a:t>GUIDE OUTILS</a:t>
            </a:r>
            <a:endParaRPr b="1" sz="1800">
              <a:solidFill>
                <a:schemeClr val="lt1"/>
              </a:solidFill>
            </a:endParaRPr>
          </a:p>
          <a:p>
            <a:pPr indent="0" lvl="0" marL="0" rtl="0" algn="l">
              <a:spcBef>
                <a:spcPts val="0"/>
              </a:spcBef>
              <a:spcAft>
                <a:spcPts val="0"/>
              </a:spcAft>
              <a:buNone/>
            </a:pPr>
            <a:r>
              <a:t/>
            </a:r>
            <a:endParaRPr b="1" sz="1800">
              <a:solidFill>
                <a:schemeClr val="lt1"/>
              </a:solidFill>
            </a:endParaRPr>
          </a:p>
          <a:p>
            <a:pPr indent="0" lvl="0" marL="0" rtl="0" algn="l">
              <a:spcBef>
                <a:spcPts val="0"/>
              </a:spcBef>
              <a:spcAft>
                <a:spcPts val="0"/>
              </a:spcAft>
              <a:buNone/>
            </a:pPr>
            <a:r>
              <a:t/>
            </a:r>
            <a:endParaRPr b="1" sz="1800">
              <a:solidFill>
                <a:schemeClr val="lt1"/>
              </a:solidFill>
            </a:endParaRPr>
          </a:p>
        </p:txBody>
      </p:sp>
      <p:sp>
        <p:nvSpPr>
          <p:cNvPr id="101" name="Google Shape;101;p25"/>
          <p:cNvSpPr txBox="1"/>
          <p:nvPr/>
        </p:nvSpPr>
        <p:spPr>
          <a:xfrm>
            <a:off x="774900" y="9667875"/>
            <a:ext cx="6124500" cy="669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fr" sz="1050">
                <a:solidFill>
                  <a:srgbClr val="444746"/>
                </a:solidFill>
                <a:latin typeface="Roboto"/>
                <a:ea typeface="Roboto"/>
                <a:cs typeface="Roboto"/>
                <a:sym typeface="Roboto"/>
              </a:rPr>
              <a:t>Contenus produits par Emmaüs Connect et la Croix Rouge française en 2024 dans le cadre d'un projet soutenu par l'ANCT et l'Agefiph</a:t>
            </a:r>
            <a:endParaRPr i="1" sz="1050">
              <a:solidFill>
                <a:srgbClr val="444746"/>
              </a:solidFill>
              <a:latin typeface="Roboto"/>
              <a:ea typeface="Roboto"/>
              <a:cs typeface="Roboto"/>
              <a:sym typeface="Roboto"/>
            </a:endParaRPr>
          </a:p>
          <a:p>
            <a:pPr indent="0" lvl="0" marL="0" rtl="0" algn="l">
              <a:spcBef>
                <a:spcPts val="0"/>
              </a:spcBef>
              <a:spcAft>
                <a:spcPts val="0"/>
              </a:spcAft>
              <a:buNone/>
            </a:pPr>
            <a:r>
              <a:rPr i="1" lang="fr" sz="1050">
                <a:solidFill>
                  <a:srgbClr val="444746"/>
                </a:solidFill>
                <a:latin typeface="Roboto"/>
                <a:ea typeface="Roboto"/>
                <a:cs typeface="Roboto"/>
                <a:sym typeface="Roboto"/>
              </a:rPr>
              <a:t>Licence : </a:t>
            </a:r>
            <a:r>
              <a:rPr i="1" lang="fr" sz="1050">
                <a:solidFill>
                  <a:srgbClr val="444746"/>
                </a:solidFill>
                <a:uFill>
                  <a:noFill/>
                </a:uFill>
                <a:latin typeface="Roboto"/>
                <a:ea typeface="Roboto"/>
                <a:cs typeface="Roboto"/>
                <a:sym typeface="Roboto"/>
                <a:hlinkClick r:id="rId3">
                  <a:extLst>
                    <a:ext uri="{A12FA001-AC4F-418D-AE19-62706E023703}">
                      <ahyp:hlinkClr val="tx"/>
                    </a:ext>
                  </a:extLst>
                </a:hlinkClick>
              </a:rPr>
              <a:t>CC BY-NC-SA 4.0 </a:t>
            </a:r>
            <a:endParaRPr i="1" sz="1050">
              <a:solidFill>
                <a:schemeClr val="dk1"/>
              </a:solidFill>
              <a:latin typeface="Roboto"/>
              <a:ea typeface="Roboto"/>
              <a:cs typeface="Roboto"/>
              <a:sym typeface="Roboto"/>
            </a:endParaRPr>
          </a:p>
        </p:txBody>
      </p:sp>
      <p:grpSp>
        <p:nvGrpSpPr>
          <p:cNvPr id="102" name="Google Shape;102;p25"/>
          <p:cNvGrpSpPr/>
          <p:nvPr/>
        </p:nvGrpSpPr>
        <p:grpSpPr>
          <a:xfrm>
            <a:off x="248777" y="507608"/>
            <a:ext cx="363458" cy="356860"/>
            <a:chOff x="-31817400" y="3910025"/>
            <a:chExt cx="301675" cy="294075"/>
          </a:xfrm>
        </p:grpSpPr>
        <p:sp>
          <p:nvSpPr>
            <p:cNvPr id="103" name="Google Shape;103;p25"/>
            <p:cNvSpPr/>
            <p:nvPr/>
          </p:nvSpPr>
          <p:spPr>
            <a:xfrm>
              <a:off x="-31817400" y="3911550"/>
              <a:ext cx="301675" cy="292550"/>
            </a:xfrm>
            <a:custGeom>
              <a:rect b="b" l="l" r="r" t="t"/>
              <a:pathLst>
                <a:path extrusionOk="0" h="11702" w="12067">
                  <a:moveTo>
                    <a:pt x="2558" y="0"/>
                  </a:moveTo>
                  <a:cubicBezTo>
                    <a:pt x="2357" y="0"/>
                    <a:pt x="2155" y="24"/>
                    <a:pt x="1954" y="70"/>
                  </a:cubicBezTo>
                  <a:cubicBezTo>
                    <a:pt x="1828" y="102"/>
                    <a:pt x="1733" y="196"/>
                    <a:pt x="1702" y="322"/>
                  </a:cubicBezTo>
                  <a:cubicBezTo>
                    <a:pt x="1670" y="448"/>
                    <a:pt x="1702" y="543"/>
                    <a:pt x="1796" y="637"/>
                  </a:cubicBezTo>
                  <a:lnTo>
                    <a:pt x="2679" y="1551"/>
                  </a:lnTo>
                  <a:cubicBezTo>
                    <a:pt x="2962" y="1803"/>
                    <a:pt x="2962" y="2244"/>
                    <a:pt x="2679" y="2528"/>
                  </a:cubicBezTo>
                  <a:cubicBezTo>
                    <a:pt x="2553" y="2669"/>
                    <a:pt x="2379" y="2740"/>
                    <a:pt x="2202" y="2740"/>
                  </a:cubicBezTo>
                  <a:cubicBezTo>
                    <a:pt x="2025" y="2740"/>
                    <a:pt x="1844" y="2669"/>
                    <a:pt x="1702" y="2528"/>
                  </a:cubicBezTo>
                  <a:lnTo>
                    <a:pt x="788" y="1614"/>
                  </a:lnTo>
                  <a:cubicBezTo>
                    <a:pt x="744" y="1569"/>
                    <a:pt x="668" y="1525"/>
                    <a:pt x="582" y="1525"/>
                  </a:cubicBezTo>
                  <a:cubicBezTo>
                    <a:pt x="547" y="1525"/>
                    <a:pt x="510" y="1532"/>
                    <a:pt x="473" y="1551"/>
                  </a:cubicBezTo>
                  <a:cubicBezTo>
                    <a:pt x="347" y="1582"/>
                    <a:pt x="284" y="1645"/>
                    <a:pt x="253" y="1771"/>
                  </a:cubicBezTo>
                  <a:cubicBezTo>
                    <a:pt x="1" y="2591"/>
                    <a:pt x="253" y="3473"/>
                    <a:pt x="883" y="4103"/>
                  </a:cubicBezTo>
                  <a:cubicBezTo>
                    <a:pt x="1366" y="4494"/>
                    <a:pt x="1932" y="4750"/>
                    <a:pt x="2619" y="4750"/>
                  </a:cubicBezTo>
                  <a:cubicBezTo>
                    <a:pt x="2874" y="4750"/>
                    <a:pt x="3145" y="4715"/>
                    <a:pt x="3435" y="4638"/>
                  </a:cubicBezTo>
                  <a:lnTo>
                    <a:pt x="7247" y="8482"/>
                  </a:lnTo>
                  <a:cubicBezTo>
                    <a:pt x="6963" y="9522"/>
                    <a:pt x="7215" y="10372"/>
                    <a:pt x="7814" y="10971"/>
                  </a:cubicBezTo>
                  <a:cubicBezTo>
                    <a:pt x="8291" y="11472"/>
                    <a:pt x="8895" y="11702"/>
                    <a:pt x="9516" y="11702"/>
                  </a:cubicBezTo>
                  <a:cubicBezTo>
                    <a:pt x="9714" y="11702"/>
                    <a:pt x="9915" y="11678"/>
                    <a:pt x="10114" y="11632"/>
                  </a:cubicBezTo>
                  <a:cubicBezTo>
                    <a:pt x="10240" y="11569"/>
                    <a:pt x="10334" y="11506"/>
                    <a:pt x="10366" y="11380"/>
                  </a:cubicBezTo>
                  <a:cubicBezTo>
                    <a:pt x="10397" y="11254"/>
                    <a:pt x="10366" y="11128"/>
                    <a:pt x="10271" y="11065"/>
                  </a:cubicBezTo>
                  <a:lnTo>
                    <a:pt x="9389" y="10152"/>
                  </a:lnTo>
                  <a:cubicBezTo>
                    <a:pt x="9106" y="9868"/>
                    <a:pt x="9106" y="9459"/>
                    <a:pt x="9389" y="9175"/>
                  </a:cubicBezTo>
                  <a:cubicBezTo>
                    <a:pt x="9515" y="9033"/>
                    <a:pt x="9688" y="8962"/>
                    <a:pt x="9866" y="8962"/>
                  </a:cubicBezTo>
                  <a:cubicBezTo>
                    <a:pt x="10043" y="8962"/>
                    <a:pt x="10224" y="9033"/>
                    <a:pt x="10366" y="9175"/>
                  </a:cubicBezTo>
                  <a:lnTo>
                    <a:pt x="11279" y="10089"/>
                  </a:lnTo>
                  <a:cubicBezTo>
                    <a:pt x="11326" y="10135"/>
                    <a:pt x="11405" y="10164"/>
                    <a:pt x="11494" y="10164"/>
                  </a:cubicBezTo>
                  <a:cubicBezTo>
                    <a:pt x="11527" y="10164"/>
                    <a:pt x="11561" y="10160"/>
                    <a:pt x="11594" y="10152"/>
                  </a:cubicBezTo>
                  <a:cubicBezTo>
                    <a:pt x="11720" y="10120"/>
                    <a:pt x="11783" y="10026"/>
                    <a:pt x="11815" y="9931"/>
                  </a:cubicBezTo>
                  <a:cubicBezTo>
                    <a:pt x="12067" y="9081"/>
                    <a:pt x="11815" y="8230"/>
                    <a:pt x="11185" y="7600"/>
                  </a:cubicBezTo>
                  <a:cubicBezTo>
                    <a:pt x="10778" y="7170"/>
                    <a:pt x="10224" y="6903"/>
                    <a:pt x="9537" y="6903"/>
                  </a:cubicBezTo>
                  <a:cubicBezTo>
                    <a:pt x="9266" y="6903"/>
                    <a:pt x="8975" y="6944"/>
                    <a:pt x="8665" y="7033"/>
                  </a:cubicBezTo>
                  <a:lnTo>
                    <a:pt x="4852" y="3221"/>
                  </a:lnTo>
                  <a:lnTo>
                    <a:pt x="4884" y="3032"/>
                  </a:lnTo>
                  <a:cubicBezTo>
                    <a:pt x="5136" y="2213"/>
                    <a:pt x="4884" y="1330"/>
                    <a:pt x="4254" y="700"/>
                  </a:cubicBezTo>
                  <a:cubicBezTo>
                    <a:pt x="3778" y="225"/>
                    <a:pt x="3177" y="0"/>
                    <a:pt x="255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25"/>
            <p:cNvSpPr/>
            <p:nvPr/>
          </p:nvSpPr>
          <p:spPr>
            <a:xfrm>
              <a:off x="-31816600" y="4062950"/>
              <a:ext cx="144150" cy="140600"/>
            </a:xfrm>
            <a:custGeom>
              <a:rect b="b" l="l" r="r" t="t"/>
              <a:pathLst>
                <a:path extrusionOk="0" h="5624" w="5766">
                  <a:moveTo>
                    <a:pt x="4080" y="1504"/>
                  </a:moveTo>
                  <a:cubicBezTo>
                    <a:pt x="4167" y="1504"/>
                    <a:pt x="4253" y="1528"/>
                    <a:pt x="4316" y="1575"/>
                  </a:cubicBezTo>
                  <a:cubicBezTo>
                    <a:pt x="4442" y="1701"/>
                    <a:pt x="4442" y="1953"/>
                    <a:pt x="4316" y="2048"/>
                  </a:cubicBezTo>
                  <a:lnTo>
                    <a:pt x="2205" y="4159"/>
                  </a:lnTo>
                  <a:cubicBezTo>
                    <a:pt x="2158" y="4206"/>
                    <a:pt x="2072" y="4230"/>
                    <a:pt x="1985" y="4230"/>
                  </a:cubicBezTo>
                  <a:cubicBezTo>
                    <a:pt x="1898" y="4230"/>
                    <a:pt x="1812" y="4206"/>
                    <a:pt x="1764" y="4159"/>
                  </a:cubicBezTo>
                  <a:cubicBezTo>
                    <a:pt x="1638" y="4033"/>
                    <a:pt x="1638" y="3781"/>
                    <a:pt x="1764" y="3686"/>
                  </a:cubicBezTo>
                  <a:lnTo>
                    <a:pt x="3844" y="1575"/>
                  </a:lnTo>
                  <a:cubicBezTo>
                    <a:pt x="3907" y="1528"/>
                    <a:pt x="3993" y="1504"/>
                    <a:pt x="4080" y="1504"/>
                  </a:cubicBezTo>
                  <a:close/>
                  <a:moveTo>
                    <a:pt x="3844" y="0"/>
                  </a:moveTo>
                  <a:lnTo>
                    <a:pt x="567" y="3277"/>
                  </a:lnTo>
                  <a:cubicBezTo>
                    <a:pt x="0" y="3844"/>
                    <a:pt x="0" y="4694"/>
                    <a:pt x="567" y="5198"/>
                  </a:cubicBezTo>
                  <a:cubicBezTo>
                    <a:pt x="835" y="5482"/>
                    <a:pt x="1189" y="5624"/>
                    <a:pt x="1540" y="5624"/>
                  </a:cubicBezTo>
                  <a:cubicBezTo>
                    <a:pt x="1890" y="5624"/>
                    <a:pt x="2237" y="5482"/>
                    <a:pt x="2489" y="5198"/>
                  </a:cubicBezTo>
                  <a:lnTo>
                    <a:pt x="5766" y="1953"/>
                  </a:lnTo>
                  <a:lnTo>
                    <a:pt x="3844"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25"/>
            <p:cNvSpPr/>
            <p:nvPr/>
          </p:nvSpPr>
          <p:spPr>
            <a:xfrm>
              <a:off x="-31648050" y="3910025"/>
              <a:ext cx="129175" cy="127725"/>
            </a:xfrm>
            <a:custGeom>
              <a:rect b="b" l="l" r="r" t="t"/>
              <a:pathLst>
                <a:path extrusionOk="0" h="5109" w="5167">
                  <a:moveTo>
                    <a:pt x="4249" y="1"/>
                  </a:moveTo>
                  <a:cubicBezTo>
                    <a:pt x="4179" y="1"/>
                    <a:pt x="4106" y="24"/>
                    <a:pt x="4033" y="68"/>
                  </a:cubicBezTo>
                  <a:lnTo>
                    <a:pt x="2206" y="1171"/>
                  </a:lnTo>
                  <a:cubicBezTo>
                    <a:pt x="2017" y="1265"/>
                    <a:pt x="1985" y="1549"/>
                    <a:pt x="2143" y="1706"/>
                  </a:cubicBezTo>
                  <a:lnTo>
                    <a:pt x="2300" y="1864"/>
                  </a:lnTo>
                  <a:lnTo>
                    <a:pt x="0" y="4164"/>
                  </a:lnTo>
                  <a:lnTo>
                    <a:pt x="945" y="5109"/>
                  </a:lnTo>
                  <a:lnTo>
                    <a:pt x="3245" y="2809"/>
                  </a:lnTo>
                  <a:lnTo>
                    <a:pt x="3434" y="2998"/>
                  </a:lnTo>
                  <a:cubicBezTo>
                    <a:pt x="3502" y="3066"/>
                    <a:pt x="3594" y="3099"/>
                    <a:pt x="3684" y="3099"/>
                  </a:cubicBezTo>
                  <a:cubicBezTo>
                    <a:pt x="3802" y="3099"/>
                    <a:pt x="3916" y="3042"/>
                    <a:pt x="3970" y="2935"/>
                  </a:cubicBezTo>
                  <a:lnTo>
                    <a:pt x="5073" y="1108"/>
                  </a:lnTo>
                  <a:cubicBezTo>
                    <a:pt x="5167" y="1013"/>
                    <a:pt x="5167" y="793"/>
                    <a:pt x="5041" y="698"/>
                  </a:cubicBezTo>
                  <a:lnTo>
                    <a:pt x="4474" y="100"/>
                  </a:lnTo>
                  <a:cubicBezTo>
                    <a:pt x="4406" y="32"/>
                    <a:pt x="4330" y="1"/>
                    <a:pt x="424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6" name="Google Shape;106;p25"/>
          <p:cNvSpPr txBox="1"/>
          <p:nvPr/>
        </p:nvSpPr>
        <p:spPr>
          <a:xfrm>
            <a:off x="866775" y="1562100"/>
            <a:ext cx="6185100" cy="4725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fr" sz="1500">
                <a:solidFill>
                  <a:srgbClr val="213A8E"/>
                </a:solidFill>
              </a:rPr>
              <a:t>Description</a:t>
            </a:r>
            <a:endParaRPr b="1" sz="1500">
              <a:solidFill>
                <a:srgbClr val="213A8E"/>
              </a:solidFill>
            </a:endParaRPr>
          </a:p>
          <a:p>
            <a:pPr indent="0" lvl="0" marL="0" rtl="0" algn="l">
              <a:spcBef>
                <a:spcPts val="0"/>
              </a:spcBef>
              <a:spcAft>
                <a:spcPts val="0"/>
              </a:spcAft>
              <a:buNone/>
            </a:pPr>
            <a:r>
              <a:rPr lang="fr" sz="1100">
                <a:solidFill>
                  <a:srgbClr val="213A8E"/>
                </a:solidFill>
              </a:rPr>
              <a:t>Un OCR est une technologie qui analyse n’importe quel texte imprimé ou manuscrit et le transforme en fichier numérique. Très utilisée pour scanner des documents officiels et en faciliter le traitement, cette technologie s’avère particulièrement pertinente associée à une synthèse vocale qui lit à voix haute le texte photographié.</a:t>
            </a:r>
            <a:endParaRPr sz="1100">
              <a:solidFill>
                <a:srgbClr val="213A8E"/>
              </a:solidFill>
            </a:endParaRPr>
          </a:p>
          <a:p>
            <a:pPr indent="0" lvl="0" marL="0" rtl="0" algn="l">
              <a:spcBef>
                <a:spcPts val="0"/>
              </a:spcBef>
              <a:spcAft>
                <a:spcPts val="0"/>
              </a:spcAft>
              <a:buNone/>
            </a:pPr>
            <a:r>
              <a:t/>
            </a:r>
            <a:endParaRPr sz="1100">
              <a:solidFill>
                <a:srgbClr val="213A8E"/>
              </a:solidFill>
            </a:endParaRPr>
          </a:p>
          <a:p>
            <a:pPr indent="0" lvl="0" marL="0" rtl="0" algn="l">
              <a:spcBef>
                <a:spcPts val="0"/>
              </a:spcBef>
              <a:spcAft>
                <a:spcPts val="0"/>
              </a:spcAft>
              <a:buClr>
                <a:schemeClr val="dk1"/>
              </a:buClr>
              <a:buSzPts val="1100"/>
              <a:buFont typeface="Arial"/>
              <a:buNone/>
            </a:pPr>
            <a:r>
              <a:t/>
            </a:r>
            <a:endParaRPr sz="1100">
              <a:solidFill>
                <a:srgbClr val="213A8E"/>
              </a:solidFill>
            </a:endParaRPr>
          </a:p>
          <a:p>
            <a:pPr indent="0" lvl="0" marL="0" rtl="0" algn="l">
              <a:spcBef>
                <a:spcPts val="0"/>
              </a:spcBef>
              <a:spcAft>
                <a:spcPts val="0"/>
              </a:spcAft>
              <a:buClr>
                <a:schemeClr val="dk1"/>
              </a:buClr>
              <a:buSzPts val="1100"/>
              <a:buFont typeface="Arial"/>
              <a:buNone/>
            </a:pPr>
            <a:r>
              <a:rPr b="1" lang="fr" sz="1500">
                <a:solidFill>
                  <a:srgbClr val="213A8E"/>
                </a:solidFill>
              </a:rPr>
              <a:t>Pourquoi le proposer ?</a:t>
            </a:r>
            <a:endParaRPr b="1" baseline="-25000" sz="1500">
              <a:solidFill>
                <a:srgbClr val="213A8E"/>
              </a:solidFill>
            </a:endParaRPr>
          </a:p>
          <a:p>
            <a:pPr indent="0" lvl="0" marL="0" rtl="0" algn="l">
              <a:spcBef>
                <a:spcPts val="0"/>
              </a:spcBef>
              <a:spcAft>
                <a:spcPts val="0"/>
              </a:spcAft>
              <a:buClr>
                <a:schemeClr val="dk1"/>
              </a:buClr>
              <a:buSzPts val="1100"/>
              <a:buFont typeface="Arial"/>
              <a:buNone/>
            </a:pPr>
            <a:r>
              <a:t/>
            </a:r>
            <a:endParaRPr sz="1100">
              <a:solidFill>
                <a:srgbClr val="213A8E"/>
              </a:solidFill>
            </a:endParaRPr>
          </a:p>
          <a:p>
            <a:pPr indent="-298450" lvl="0" marL="457200" rtl="0" algn="l">
              <a:spcBef>
                <a:spcPts val="0"/>
              </a:spcBef>
              <a:spcAft>
                <a:spcPts val="0"/>
              </a:spcAft>
              <a:buClr>
                <a:srgbClr val="213A8E"/>
              </a:buClr>
              <a:buSzPts val="1100"/>
              <a:buChar char="●"/>
            </a:pPr>
            <a:r>
              <a:rPr lang="fr" sz="1100">
                <a:solidFill>
                  <a:srgbClr val="213A8E"/>
                </a:solidFill>
              </a:rPr>
              <a:t>Pour dépasser les difficultés liées à la lecture et l’écriture..</a:t>
            </a:r>
            <a:endParaRPr sz="1100">
              <a:solidFill>
                <a:srgbClr val="213A8E"/>
              </a:solidFill>
            </a:endParaRPr>
          </a:p>
          <a:p>
            <a:pPr indent="-298450" lvl="0" marL="457200" rtl="0" algn="l">
              <a:spcBef>
                <a:spcPts val="0"/>
              </a:spcBef>
              <a:spcAft>
                <a:spcPts val="0"/>
              </a:spcAft>
              <a:buClr>
                <a:srgbClr val="213A8E"/>
              </a:buClr>
              <a:buSzPts val="1100"/>
              <a:buChar char="●"/>
            </a:pPr>
            <a:r>
              <a:rPr lang="fr" sz="1100">
                <a:solidFill>
                  <a:srgbClr val="213A8E"/>
                </a:solidFill>
              </a:rPr>
              <a:t>Pour faire du numérique un facilitateur : être autonome dans son quotidien en utilisant une technologie aidante.</a:t>
            </a:r>
            <a:endParaRPr sz="1100">
              <a:solidFill>
                <a:srgbClr val="213A8E"/>
              </a:solidFill>
            </a:endParaRPr>
          </a:p>
          <a:p>
            <a:pPr indent="0" lvl="0" marL="0" rtl="0" algn="l">
              <a:spcBef>
                <a:spcPts val="0"/>
              </a:spcBef>
              <a:spcAft>
                <a:spcPts val="0"/>
              </a:spcAft>
              <a:buClr>
                <a:schemeClr val="dk1"/>
              </a:buClr>
              <a:buSzPts val="1100"/>
              <a:buFont typeface="Arial"/>
              <a:buNone/>
            </a:pPr>
            <a:r>
              <a:t/>
            </a:r>
            <a:endParaRPr sz="1100">
              <a:solidFill>
                <a:srgbClr val="213A8E"/>
              </a:solidFill>
            </a:endParaRPr>
          </a:p>
          <a:p>
            <a:pPr indent="0" lvl="0" marL="0" rtl="0" algn="l">
              <a:spcBef>
                <a:spcPts val="0"/>
              </a:spcBef>
              <a:spcAft>
                <a:spcPts val="0"/>
              </a:spcAft>
              <a:buClr>
                <a:schemeClr val="dk1"/>
              </a:buClr>
              <a:buSzPts val="1100"/>
              <a:buFont typeface="Arial"/>
              <a:buNone/>
            </a:pPr>
            <a:r>
              <a:rPr b="1" lang="fr" sz="1500">
                <a:solidFill>
                  <a:srgbClr val="213A8E"/>
                </a:solidFill>
              </a:rPr>
              <a:t>Auprès de qui ?</a:t>
            </a:r>
            <a:endParaRPr sz="1100">
              <a:solidFill>
                <a:srgbClr val="213A8E"/>
              </a:solidFill>
            </a:endParaRPr>
          </a:p>
          <a:p>
            <a:pPr indent="0" lvl="0" marL="0" rtl="0" algn="l">
              <a:spcBef>
                <a:spcPts val="0"/>
              </a:spcBef>
              <a:spcAft>
                <a:spcPts val="0"/>
              </a:spcAft>
              <a:buClr>
                <a:schemeClr val="dk1"/>
              </a:buClr>
              <a:buSzPts val="1100"/>
              <a:buFont typeface="Arial"/>
              <a:buNone/>
            </a:pPr>
            <a:r>
              <a:t/>
            </a:r>
            <a:endParaRPr sz="1100">
              <a:solidFill>
                <a:srgbClr val="213A8E"/>
              </a:solidFill>
            </a:endParaRPr>
          </a:p>
          <a:p>
            <a:pPr indent="-298450" lvl="0" marL="457200" rtl="0" algn="l">
              <a:spcBef>
                <a:spcPts val="0"/>
              </a:spcBef>
              <a:spcAft>
                <a:spcPts val="0"/>
              </a:spcAft>
              <a:buClr>
                <a:srgbClr val="213A8E"/>
              </a:buClr>
              <a:buSzPts val="1100"/>
              <a:buChar char="●"/>
            </a:pPr>
            <a:r>
              <a:rPr lang="fr" sz="1100">
                <a:solidFill>
                  <a:srgbClr val="213A8E"/>
                </a:solidFill>
              </a:rPr>
              <a:t>Personnes qui ne lisent et n’écrivent pas.</a:t>
            </a:r>
            <a:endParaRPr sz="1100">
              <a:solidFill>
                <a:srgbClr val="213A8E"/>
              </a:solidFill>
            </a:endParaRPr>
          </a:p>
          <a:p>
            <a:pPr indent="-298450" lvl="0" marL="457200" rtl="0" algn="l">
              <a:spcBef>
                <a:spcPts val="0"/>
              </a:spcBef>
              <a:spcAft>
                <a:spcPts val="0"/>
              </a:spcAft>
              <a:buClr>
                <a:srgbClr val="213A8E"/>
              </a:buClr>
              <a:buSzPts val="1100"/>
              <a:buChar char="●"/>
            </a:pPr>
            <a:r>
              <a:rPr lang="fr" sz="1100">
                <a:solidFill>
                  <a:srgbClr val="213A8E"/>
                </a:solidFill>
              </a:rPr>
              <a:t>Personnes présentant des difficultés de mémorisation.</a:t>
            </a:r>
            <a:endParaRPr sz="1100">
              <a:solidFill>
                <a:srgbClr val="213A8E"/>
              </a:solidFill>
            </a:endParaRPr>
          </a:p>
          <a:p>
            <a:pPr indent="-298450" lvl="0" marL="457200" rtl="0" algn="l">
              <a:spcBef>
                <a:spcPts val="0"/>
              </a:spcBef>
              <a:spcAft>
                <a:spcPts val="0"/>
              </a:spcAft>
              <a:buClr>
                <a:srgbClr val="213A8E"/>
              </a:buClr>
              <a:buSzPts val="1100"/>
              <a:buChar char="●"/>
            </a:pPr>
            <a:r>
              <a:rPr lang="fr" sz="1100">
                <a:solidFill>
                  <a:srgbClr val="213A8E"/>
                </a:solidFill>
              </a:rPr>
              <a:t>Personnes présentant des troubles du raisonnement.</a:t>
            </a:r>
            <a:endParaRPr sz="1100">
              <a:solidFill>
                <a:srgbClr val="213A8E"/>
              </a:solidFill>
            </a:endParaRPr>
          </a:p>
          <a:p>
            <a:pPr indent="0" lvl="0" marL="0" rtl="0" algn="l">
              <a:spcBef>
                <a:spcPts val="0"/>
              </a:spcBef>
              <a:spcAft>
                <a:spcPts val="0"/>
              </a:spcAft>
              <a:buNone/>
            </a:pPr>
            <a:r>
              <a:t/>
            </a:r>
            <a:endParaRPr sz="1100">
              <a:solidFill>
                <a:srgbClr val="213A8E"/>
              </a:solidFill>
            </a:endParaRPr>
          </a:p>
          <a:p>
            <a:pPr indent="0" lvl="0" marL="0" rtl="0" algn="l">
              <a:spcBef>
                <a:spcPts val="0"/>
              </a:spcBef>
              <a:spcAft>
                <a:spcPts val="0"/>
              </a:spcAft>
              <a:buNone/>
            </a:pPr>
            <a:r>
              <a:rPr b="1" lang="fr" sz="1500">
                <a:solidFill>
                  <a:srgbClr val="213A8E"/>
                </a:solidFill>
              </a:rPr>
              <a:t>Quelles exigences prévoir ?</a:t>
            </a:r>
            <a:endParaRPr sz="1100">
              <a:solidFill>
                <a:srgbClr val="213A8E"/>
              </a:solidFill>
            </a:endParaRPr>
          </a:p>
          <a:p>
            <a:pPr indent="0" lvl="0" marL="457200" rtl="0" algn="l">
              <a:spcBef>
                <a:spcPts val="0"/>
              </a:spcBef>
              <a:spcAft>
                <a:spcPts val="0"/>
              </a:spcAft>
              <a:buNone/>
            </a:pPr>
            <a:r>
              <a:t/>
            </a:r>
            <a:endParaRPr sz="1100">
              <a:solidFill>
                <a:srgbClr val="213A8E"/>
              </a:solidFill>
            </a:endParaRPr>
          </a:p>
          <a:p>
            <a:pPr indent="-298450" lvl="0" marL="457200" rtl="0" algn="l">
              <a:spcBef>
                <a:spcPts val="0"/>
              </a:spcBef>
              <a:spcAft>
                <a:spcPts val="0"/>
              </a:spcAft>
              <a:buClr>
                <a:srgbClr val="213A8E"/>
              </a:buClr>
              <a:buSzPts val="1100"/>
              <a:buChar char="✓"/>
            </a:pPr>
            <a:r>
              <a:rPr lang="fr" sz="1100">
                <a:solidFill>
                  <a:srgbClr val="213A8E"/>
                </a:solidFill>
              </a:rPr>
              <a:t>La personne accompagnée doit avoir de bonnes capacités en motricité fine.</a:t>
            </a:r>
            <a:endParaRPr sz="1100">
              <a:solidFill>
                <a:srgbClr val="213A8E"/>
              </a:solidFill>
            </a:endParaRPr>
          </a:p>
          <a:p>
            <a:pPr indent="-298450" lvl="0" marL="457200" rtl="0" algn="l">
              <a:spcBef>
                <a:spcPts val="0"/>
              </a:spcBef>
              <a:spcAft>
                <a:spcPts val="0"/>
              </a:spcAft>
              <a:buClr>
                <a:srgbClr val="213A8E"/>
              </a:buClr>
              <a:buSzPts val="1100"/>
              <a:buChar char="✓"/>
            </a:pPr>
            <a:r>
              <a:rPr lang="fr" sz="1100">
                <a:solidFill>
                  <a:srgbClr val="213A8E"/>
                </a:solidFill>
              </a:rPr>
              <a:t>La personne accompagnée doit avoir un smartphone</a:t>
            </a:r>
            <a:endParaRPr sz="1100">
              <a:solidFill>
                <a:srgbClr val="213A8E"/>
              </a:solidFill>
            </a:endParaRPr>
          </a:p>
          <a:p>
            <a:pPr indent="0" lvl="0" marL="0" rtl="0" algn="l">
              <a:spcBef>
                <a:spcPts val="0"/>
              </a:spcBef>
              <a:spcAft>
                <a:spcPts val="0"/>
              </a:spcAft>
              <a:buNone/>
            </a:pPr>
            <a:r>
              <a:t/>
            </a:r>
            <a:endParaRPr sz="1100">
              <a:solidFill>
                <a:srgbClr val="213A8E"/>
              </a:solidFill>
            </a:endParaRPr>
          </a:p>
          <a:p>
            <a:pPr indent="0" lvl="0" marL="0" rtl="0" algn="l">
              <a:spcBef>
                <a:spcPts val="0"/>
              </a:spcBef>
              <a:spcAft>
                <a:spcPts val="0"/>
              </a:spcAft>
              <a:buNone/>
            </a:pPr>
            <a:r>
              <a:rPr b="1" lang="fr" sz="1500">
                <a:solidFill>
                  <a:srgbClr val="213A8E"/>
                </a:solidFill>
              </a:rPr>
              <a:t>Quelles solutions ?</a:t>
            </a:r>
            <a:endParaRPr b="1" sz="1500">
              <a:solidFill>
                <a:srgbClr val="213A8E"/>
              </a:solidFill>
            </a:endParaRPr>
          </a:p>
        </p:txBody>
      </p:sp>
      <p:graphicFrame>
        <p:nvGraphicFramePr>
          <p:cNvPr id="107" name="Google Shape;107;p25"/>
          <p:cNvGraphicFramePr/>
          <p:nvPr/>
        </p:nvGraphicFramePr>
        <p:xfrm>
          <a:off x="866775" y="6419850"/>
          <a:ext cx="3000000" cy="3000000"/>
        </p:xfrm>
        <a:graphic>
          <a:graphicData uri="http://schemas.openxmlformats.org/drawingml/2006/table">
            <a:tbl>
              <a:tblPr>
                <a:noFill/>
                <a:tableStyleId>{69521934-8C40-4EDA-BEF6-AB3D035CD9F7}</a:tableStyleId>
              </a:tblPr>
              <a:tblGrid>
                <a:gridCol w="762850"/>
                <a:gridCol w="1837800"/>
                <a:gridCol w="1884200"/>
                <a:gridCol w="1700250"/>
              </a:tblGrid>
              <a:tr h="742950">
                <a:tc>
                  <a:txBody>
                    <a:bodyPr/>
                    <a:lstStyle/>
                    <a:p>
                      <a:pPr indent="0" lvl="0" marL="0" rtl="0" algn="ctr">
                        <a:spcBef>
                          <a:spcPts val="0"/>
                        </a:spcBef>
                        <a:spcAft>
                          <a:spcPts val="0"/>
                        </a:spcAft>
                        <a:buNone/>
                      </a:pPr>
                      <a:r>
                        <a:rPr b="1" lang="fr" sz="1100">
                          <a:solidFill>
                            <a:srgbClr val="272350"/>
                          </a:solidFill>
                          <a:latin typeface="Barlow"/>
                          <a:ea typeface="Barlow"/>
                          <a:cs typeface="Barlow"/>
                          <a:sym typeface="Barlow"/>
                        </a:rPr>
                        <a:t>Outils</a:t>
                      </a:r>
                      <a:endParaRPr b="1" sz="1100">
                        <a:solidFill>
                          <a:srgbClr val="272350"/>
                        </a:solidFill>
                        <a:latin typeface="Barlow"/>
                        <a:ea typeface="Barlow"/>
                        <a:cs typeface="Barlow"/>
                        <a:sym typeface="Barlow"/>
                      </a:endParaRPr>
                    </a:p>
                  </a:txBody>
                  <a:tcPr marT="63500" marB="63500" marR="63500" marL="63500" anchor="ctr">
                    <a:lnL cap="flat" cmpd="sng" w="12700">
                      <a:solidFill>
                        <a:srgbClr val="6EBEEB"/>
                      </a:solidFill>
                      <a:prstDash val="solid"/>
                      <a:round/>
                      <a:headEnd len="sm" w="sm" type="none"/>
                      <a:tailEnd len="sm" w="sm" type="none"/>
                    </a:lnL>
                    <a:lnR cap="flat" cmpd="sng" w="12700">
                      <a:solidFill>
                        <a:srgbClr val="6EBEEB"/>
                      </a:solidFill>
                      <a:prstDash val="solid"/>
                      <a:round/>
                      <a:headEnd len="sm" w="sm" type="none"/>
                      <a:tailEnd len="sm" w="sm" type="none"/>
                    </a:lnR>
                    <a:lnT cap="flat" cmpd="sng" w="12700">
                      <a:solidFill>
                        <a:srgbClr val="6EBEEB"/>
                      </a:solidFill>
                      <a:prstDash val="solid"/>
                      <a:round/>
                      <a:headEnd len="sm" w="sm" type="none"/>
                      <a:tailEnd len="sm" w="sm" type="none"/>
                    </a:lnT>
                    <a:lnB cap="flat" cmpd="sng" w="12700">
                      <a:solidFill>
                        <a:srgbClr val="6EBEEB"/>
                      </a:solidFill>
                      <a:prstDash val="solid"/>
                      <a:round/>
                      <a:headEnd len="sm" w="sm" type="none"/>
                      <a:tailEnd len="sm" w="sm" type="none"/>
                    </a:lnB>
                  </a:tcPr>
                </a:tc>
                <a:tc>
                  <a:txBody>
                    <a:bodyPr/>
                    <a:lstStyle/>
                    <a:p>
                      <a:pPr indent="0" lvl="0" marL="0" rtl="0" algn="ctr">
                        <a:spcBef>
                          <a:spcPts val="0"/>
                        </a:spcBef>
                        <a:spcAft>
                          <a:spcPts val="0"/>
                        </a:spcAft>
                        <a:buNone/>
                      </a:pPr>
                      <a:r>
                        <a:rPr b="1" lang="fr" sz="1100">
                          <a:solidFill>
                            <a:srgbClr val="272350"/>
                          </a:solidFill>
                          <a:latin typeface="Barlow"/>
                          <a:ea typeface="Barlow"/>
                          <a:cs typeface="Barlow"/>
                          <a:sym typeface="Barlow"/>
                        </a:rPr>
                        <a:t>ClaroScan Pen</a:t>
                      </a:r>
                      <a:endParaRPr b="1" sz="1100">
                        <a:solidFill>
                          <a:srgbClr val="272350"/>
                        </a:solidFill>
                        <a:latin typeface="Barlow"/>
                        <a:ea typeface="Barlow"/>
                        <a:cs typeface="Barlow"/>
                        <a:sym typeface="Barlow"/>
                      </a:endParaRPr>
                    </a:p>
                  </a:txBody>
                  <a:tcPr marT="63500" marB="63500" marR="63500" marL="63500" anchor="ctr">
                    <a:lnL cap="flat" cmpd="sng" w="12700">
                      <a:solidFill>
                        <a:srgbClr val="6EBEEB"/>
                      </a:solidFill>
                      <a:prstDash val="solid"/>
                      <a:round/>
                      <a:headEnd len="sm" w="sm" type="none"/>
                      <a:tailEnd len="sm" w="sm" type="none"/>
                    </a:lnL>
                    <a:lnR cap="flat" cmpd="sng" w="12700">
                      <a:solidFill>
                        <a:srgbClr val="6EBEEB"/>
                      </a:solidFill>
                      <a:prstDash val="solid"/>
                      <a:round/>
                      <a:headEnd len="sm" w="sm" type="none"/>
                      <a:tailEnd len="sm" w="sm" type="none"/>
                    </a:lnR>
                    <a:lnT cap="flat" cmpd="sng" w="12700">
                      <a:solidFill>
                        <a:srgbClr val="6EBEEB"/>
                      </a:solidFill>
                      <a:prstDash val="solid"/>
                      <a:round/>
                      <a:headEnd len="sm" w="sm" type="none"/>
                      <a:tailEnd len="sm" w="sm" type="none"/>
                    </a:lnT>
                    <a:lnB cap="flat" cmpd="sng" w="12700">
                      <a:solidFill>
                        <a:srgbClr val="6EBEEB"/>
                      </a:solidFill>
                      <a:prstDash val="solid"/>
                      <a:round/>
                      <a:headEnd len="sm" w="sm" type="none"/>
                      <a:tailEnd len="sm" w="sm" type="none"/>
                    </a:lnB>
                  </a:tcPr>
                </a:tc>
                <a:tc>
                  <a:txBody>
                    <a:bodyPr/>
                    <a:lstStyle/>
                    <a:p>
                      <a:pPr indent="0" lvl="0" marL="0" rtl="0" algn="ctr">
                        <a:spcBef>
                          <a:spcPts val="0"/>
                        </a:spcBef>
                        <a:spcAft>
                          <a:spcPts val="0"/>
                        </a:spcAft>
                        <a:buNone/>
                      </a:pPr>
                      <a:r>
                        <a:rPr b="1" lang="fr" sz="1100">
                          <a:solidFill>
                            <a:srgbClr val="272350"/>
                          </a:solidFill>
                          <a:latin typeface="Barlow"/>
                          <a:ea typeface="Barlow"/>
                          <a:cs typeface="Barlow"/>
                          <a:sym typeface="Barlow"/>
                        </a:rPr>
                        <a:t>Mydys</a:t>
                      </a:r>
                      <a:endParaRPr b="1" sz="1100">
                        <a:solidFill>
                          <a:srgbClr val="272350"/>
                        </a:solidFill>
                        <a:latin typeface="Barlow"/>
                        <a:ea typeface="Barlow"/>
                        <a:cs typeface="Barlow"/>
                        <a:sym typeface="Barlow"/>
                      </a:endParaRPr>
                    </a:p>
                  </a:txBody>
                  <a:tcPr marT="63500" marB="63500" marR="63500" marL="63500" anchor="ctr">
                    <a:lnL cap="flat" cmpd="sng" w="12700">
                      <a:solidFill>
                        <a:srgbClr val="6EBEEB"/>
                      </a:solidFill>
                      <a:prstDash val="solid"/>
                      <a:round/>
                      <a:headEnd len="sm" w="sm" type="none"/>
                      <a:tailEnd len="sm" w="sm" type="none"/>
                    </a:lnL>
                    <a:lnR cap="flat" cmpd="sng" w="12700">
                      <a:solidFill>
                        <a:srgbClr val="6EBEEB"/>
                      </a:solidFill>
                      <a:prstDash val="solid"/>
                      <a:round/>
                      <a:headEnd len="sm" w="sm" type="none"/>
                      <a:tailEnd len="sm" w="sm" type="none"/>
                    </a:lnR>
                    <a:lnT cap="flat" cmpd="sng" w="12700">
                      <a:solidFill>
                        <a:srgbClr val="6EBEEB"/>
                      </a:solidFill>
                      <a:prstDash val="solid"/>
                      <a:round/>
                      <a:headEnd len="sm" w="sm" type="none"/>
                      <a:tailEnd len="sm" w="sm" type="none"/>
                    </a:lnT>
                    <a:lnB cap="flat" cmpd="sng" w="12700">
                      <a:solidFill>
                        <a:srgbClr val="6EBEEB"/>
                      </a:solidFill>
                      <a:prstDash val="solid"/>
                      <a:round/>
                      <a:headEnd len="sm" w="sm" type="none"/>
                      <a:tailEnd len="sm" w="sm" type="none"/>
                    </a:lnB>
                  </a:tcPr>
                </a:tc>
                <a:tc>
                  <a:txBody>
                    <a:bodyPr/>
                    <a:lstStyle/>
                    <a:p>
                      <a:pPr indent="0" lvl="0" marL="0" rtl="0" algn="ctr">
                        <a:spcBef>
                          <a:spcPts val="0"/>
                        </a:spcBef>
                        <a:spcAft>
                          <a:spcPts val="0"/>
                        </a:spcAft>
                        <a:buNone/>
                      </a:pPr>
                      <a:r>
                        <a:rPr b="1" lang="fr" sz="1100">
                          <a:solidFill>
                            <a:srgbClr val="272350"/>
                          </a:solidFill>
                          <a:latin typeface="Barlow"/>
                          <a:ea typeface="Barlow"/>
                          <a:cs typeface="Barlow"/>
                          <a:sym typeface="Barlow"/>
                        </a:rPr>
                        <a:t>Google Lens</a:t>
                      </a:r>
                      <a:endParaRPr b="1" sz="1100">
                        <a:solidFill>
                          <a:srgbClr val="272350"/>
                        </a:solidFill>
                        <a:latin typeface="Barlow"/>
                        <a:ea typeface="Barlow"/>
                        <a:cs typeface="Barlow"/>
                        <a:sym typeface="Barlow"/>
                      </a:endParaRPr>
                    </a:p>
                  </a:txBody>
                  <a:tcPr marT="63500" marB="63500" marR="63500" marL="63500" anchor="ctr">
                    <a:lnL cap="flat" cmpd="sng" w="12700">
                      <a:solidFill>
                        <a:srgbClr val="6EBEEB"/>
                      </a:solidFill>
                      <a:prstDash val="solid"/>
                      <a:round/>
                      <a:headEnd len="sm" w="sm" type="none"/>
                      <a:tailEnd len="sm" w="sm" type="none"/>
                    </a:lnL>
                    <a:lnR cap="flat" cmpd="sng" w="12700">
                      <a:solidFill>
                        <a:srgbClr val="6EBEEB"/>
                      </a:solidFill>
                      <a:prstDash val="solid"/>
                      <a:round/>
                      <a:headEnd len="sm" w="sm" type="none"/>
                      <a:tailEnd len="sm" w="sm" type="none"/>
                    </a:lnR>
                    <a:lnT cap="flat" cmpd="sng" w="12700">
                      <a:solidFill>
                        <a:srgbClr val="6EBEEB"/>
                      </a:solidFill>
                      <a:prstDash val="solid"/>
                      <a:round/>
                      <a:headEnd len="sm" w="sm" type="none"/>
                      <a:tailEnd len="sm" w="sm" type="none"/>
                    </a:lnT>
                    <a:lnB cap="flat" cmpd="sng" w="12700">
                      <a:solidFill>
                        <a:srgbClr val="6EBEEB"/>
                      </a:solidFill>
                      <a:prstDash val="solid"/>
                      <a:round/>
                      <a:headEnd len="sm" w="sm" type="none"/>
                      <a:tailEnd len="sm" w="sm" type="none"/>
                    </a:lnB>
                  </a:tcPr>
                </a:tc>
              </a:tr>
              <a:tr h="774625">
                <a:tc>
                  <a:txBody>
                    <a:bodyPr/>
                    <a:lstStyle/>
                    <a:p>
                      <a:pPr indent="0" lvl="0" marL="0" rtl="0" algn="ctr">
                        <a:spcBef>
                          <a:spcPts val="0"/>
                        </a:spcBef>
                        <a:spcAft>
                          <a:spcPts val="0"/>
                        </a:spcAft>
                        <a:buNone/>
                      </a:pPr>
                      <a:r>
                        <a:rPr b="1" lang="fr" sz="1300">
                          <a:solidFill>
                            <a:srgbClr val="00ACB0"/>
                          </a:solidFill>
                          <a:latin typeface="Barlow"/>
                          <a:ea typeface="Barlow"/>
                          <a:cs typeface="Barlow"/>
                          <a:sym typeface="Barlow"/>
                        </a:rPr>
                        <a:t>Les +</a:t>
                      </a:r>
                      <a:endParaRPr b="1" sz="1300">
                        <a:solidFill>
                          <a:srgbClr val="00ACB0"/>
                        </a:solidFill>
                        <a:latin typeface="Barlow"/>
                        <a:ea typeface="Barlow"/>
                        <a:cs typeface="Barlow"/>
                        <a:sym typeface="Barlow"/>
                      </a:endParaRPr>
                    </a:p>
                  </a:txBody>
                  <a:tcPr marT="63500" marB="63500" marR="63500" marL="63500" anchor="ctr">
                    <a:lnL cap="flat" cmpd="sng" w="12700">
                      <a:solidFill>
                        <a:srgbClr val="6EBEEB"/>
                      </a:solidFill>
                      <a:prstDash val="solid"/>
                      <a:round/>
                      <a:headEnd len="sm" w="sm" type="none"/>
                      <a:tailEnd len="sm" w="sm" type="none"/>
                    </a:lnL>
                    <a:lnR cap="flat" cmpd="sng" w="12700">
                      <a:solidFill>
                        <a:srgbClr val="6EBEEB"/>
                      </a:solidFill>
                      <a:prstDash val="solid"/>
                      <a:round/>
                      <a:headEnd len="sm" w="sm" type="none"/>
                      <a:tailEnd len="sm" w="sm" type="none"/>
                    </a:lnR>
                    <a:lnT cap="flat" cmpd="sng" w="12700">
                      <a:solidFill>
                        <a:srgbClr val="6EBEEB"/>
                      </a:solidFill>
                      <a:prstDash val="solid"/>
                      <a:round/>
                      <a:headEnd len="sm" w="sm" type="none"/>
                      <a:tailEnd len="sm" w="sm" type="none"/>
                    </a:lnT>
                    <a:lnB cap="flat" cmpd="sng" w="12700">
                      <a:solidFill>
                        <a:srgbClr val="6EBEEB"/>
                      </a:solidFill>
                      <a:prstDash val="solid"/>
                      <a:round/>
                      <a:headEnd len="sm" w="sm" type="none"/>
                      <a:tailEnd len="sm" w="sm" type="none"/>
                    </a:lnB>
                  </a:tcPr>
                </a:tc>
                <a:tc>
                  <a:txBody>
                    <a:bodyPr/>
                    <a:lstStyle/>
                    <a:p>
                      <a:pPr indent="-298450" lvl="0" marL="457200" rtl="0" algn="l">
                        <a:spcBef>
                          <a:spcPts val="0"/>
                        </a:spcBef>
                        <a:spcAft>
                          <a:spcPts val="0"/>
                        </a:spcAft>
                        <a:buClr>
                          <a:srgbClr val="272350"/>
                        </a:buClr>
                        <a:buSzPts val="1100"/>
                        <a:buFont typeface="Barlow"/>
                        <a:buChar char="●"/>
                      </a:pPr>
                      <a:r>
                        <a:rPr lang="fr" sz="1100">
                          <a:solidFill>
                            <a:srgbClr val="272350"/>
                          </a:solidFill>
                          <a:latin typeface="Barlow"/>
                          <a:ea typeface="Barlow"/>
                          <a:cs typeface="Barlow"/>
                          <a:sym typeface="Barlow"/>
                        </a:rPr>
                        <a:t>Ne nécessite aucune connexion internet</a:t>
                      </a:r>
                      <a:endParaRPr sz="1100">
                        <a:solidFill>
                          <a:srgbClr val="272350"/>
                        </a:solidFill>
                        <a:latin typeface="Barlow"/>
                        <a:ea typeface="Barlow"/>
                        <a:cs typeface="Barlow"/>
                        <a:sym typeface="Barlow"/>
                      </a:endParaRPr>
                    </a:p>
                    <a:p>
                      <a:pPr indent="-298450" lvl="0" marL="457200" rtl="0" algn="l">
                        <a:spcBef>
                          <a:spcPts val="0"/>
                        </a:spcBef>
                        <a:spcAft>
                          <a:spcPts val="0"/>
                        </a:spcAft>
                        <a:buClr>
                          <a:srgbClr val="272350"/>
                        </a:buClr>
                        <a:buSzPts val="1100"/>
                        <a:buFont typeface="Barlow"/>
                        <a:buChar char="●"/>
                      </a:pPr>
                      <a:r>
                        <a:rPr lang="fr" sz="1100">
                          <a:solidFill>
                            <a:srgbClr val="272350"/>
                          </a:solidFill>
                          <a:latin typeface="Barlow"/>
                          <a:ea typeface="Barlow"/>
                          <a:cs typeface="Barlow"/>
                          <a:sym typeface="Barlow"/>
                        </a:rPr>
                        <a:t>Fonctionnalités simples d’utilisation</a:t>
                      </a:r>
                      <a:endParaRPr sz="1100">
                        <a:solidFill>
                          <a:srgbClr val="272350"/>
                        </a:solidFill>
                        <a:latin typeface="Barlow"/>
                        <a:ea typeface="Barlow"/>
                        <a:cs typeface="Barlow"/>
                        <a:sym typeface="Barlow"/>
                      </a:endParaRPr>
                    </a:p>
                  </a:txBody>
                  <a:tcPr marT="63500" marB="63500" marR="63500" marL="63500">
                    <a:lnL cap="flat" cmpd="sng" w="12700">
                      <a:solidFill>
                        <a:srgbClr val="6EBEEB"/>
                      </a:solidFill>
                      <a:prstDash val="solid"/>
                      <a:round/>
                      <a:headEnd len="sm" w="sm" type="none"/>
                      <a:tailEnd len="sm" w="sm" type="none"/>
                    </a:lnL>
                    <a:lnR cap="flat" cmpd="sng" w="12700">
                      <a:solidFill>
                        <a:srgbClr val="6EBEEB"/>
                      </a:solidFill>
                      <a:prstDash val="solid"/>
                      <a:round/>
                      <a:headEnd len="sm" w="sm" type="none"/>
                      <a:tailEnd len="sm" w="sm" type="none"/>
                    </a:lnR>
                    <a:lnT cap="flat" cmpd="sng" w="12700">
                      <a:solidFill>
                        <a:srgbClr val="6EBEEB"/>
                      </a:solidFill>
                      <a:prstDash val="solid"/>
                      <a:round/>
                      <a:headEnd len="sm" w="sm" type="none"/>
                      <a:tailEnd len="sm" w="sm" type="none"/>
                    </a:lnT>
                    <a:lnB cap="flat" cmpd="sng" w="12700">
                      <a:solidFill>
                        <a:srgbClr val="6EBEEB"/>
                      </a:solidFill>
                      <a:prstDash val="solid"/>
                      <a:round/>
                      <a:headEnd len="sm" w="sm" type="none"/>
                      <a:tailEnd len="sm" w="sm" type="none"/>
                    </a:lnB>
                  </a:tcPr>
                </a:tc>
                <a:tc>
                  <a:txBody>
                    <a:bodyPr/>
                    <a:lstStyle/>
                    <a:p>
                      <a:pPr indent="-298450" lvl="0" marL="457200" rtl="0" algn="l">
                        <a:spcBef>
                          <a:spcPts val="0"/>
                        </a:spcBef>
                        <a:spcAft>
                          <a:spcPts val="0"/>
                        </a:spcAft>
                        <a:buClr>
                          <a:srgbClr val="272350"/>
                        </a:buClr>
                        <a:buSzPts val="1100"/>
                        <a:buFont typeface="Barlow"/>
                        <a:buChar char="●"/>
                      </a:pPr>
                      <a:r>
                        <a:rPr lang="fr" sz="1100">
                          <a:solidFill>
                            <a:srgbClr val="272350"/>
                          </a:solidFill>
                          <a:latin typeface="Barlow"/>
                          <a:ea typeface="Barlow"/>
                          <a:cs typeface="Barlow"/>
                          <a:sym typeface="Barlow"/>
                        </a:rPr>
                        <a:t>Paramétrage complet et précis</a:t>
                      </a:r>
                      <a:endParaRPr sz="1100">
                        <a:solidFill>
                          <a:srgbClr val="272350"/>
                        </a:solidFill>
                        <a:latin typeface="Barlow"/>
                        <a:ea typeface="Barlow"/>
                        <a:cs typeface="Barlow"/>
                        <a:sym typeface="Barlow"/>
                      </a:endParaRPr>
                    </a:p>
                  </a:txBody>
                  <a:tcPr marT="63500" marB="63500" marR="63500" marL="63500">
                    <a:lnL cap="flat" cmpd="sng" w="12700">
                      <a:solidFill>
                        <a:srgbClr val="6EBEEB"/>
                      </a:solidFill>
                      <a:prstDash val="solid"/>
                      <a:round/>
                      <a:headEnd len="sm" w="sm" type="none"/>
                      <a:tailEnd len="sm" w="sm" type="none"/>
                    </a:lnL>
                    <a:lnR cap="flat" cmpd="sng" w="12700">
                      <a:solidFill>
                        <a:srgbClr val="6EBEEB"/>
                      </a:solidFill>
                      <a:prstDash val="solid"/>
                      <a:round/>
                      <a:headEnd len="sm" w="sm" type="none"/>
                      <a:tailEnd len="sm" w="sm" type="none"/>
                    </a:lnR>
                    <a:lnT cap="flat" cmpd="sng" w="12700">
                      <a:solidFill>
                        <a:srgbClr val="6EBEEB"/>
                      </a:solidFill>
                      <a:prstDash val="solid"/>
                      <a:round/>
                      <a:headEnd len="sm" w="sm" type="none"/>
                      <a:tailEnd len="sm" w="sm" type="none"/>
                    </a:lnT>
                    <a:lnB cap="flat" cmpd="sng" w="12700">
                      <a:solidFill>
                        <a:srgbClr val="6EBEEB"/>
                      </a:solidFill>
                      <a:prstDash val="solid"/>
                      <a:round/>
                      <a:headEnd len="sm" w="sm" type="none"/>
                      <a:tailEnd len="sm" w="sm" type="none"/>
                    </a:lnB>
                  </a:tcPr>
                </a:tc>
                <a:tc>
                  <a:txBody>
                    <a:bodyPr/>
                    <a:lstStyle/>
                    <a:p>
                      <a:pPr indent="-298450" lvl="0" marL="457200" rtl="0" algn="l">
                        <a:spcBef>
                          <a:spcPts val="0"/>
                        </a:spcBef>
                        <a:spcAft>
                          <a:spcPts val="0"/>
                        </a:spcAft>
                        <a:buClr>
                          <a:srgbClr val="272350"/>
                        </a:buClr>
                        <a:buSzPts val="1100"/>
                        <a:buFont typeface="Barlow"/>
                        <a:buChar char="●"/>
                      </a:pPr>
                      <a:r>
                        <a:rPr lang="fr" sz="1100">
                          <a:solidFill>
                            <a:srgbClr val="272350"/>
                          </a:solidFill>
                          <a:latin typeface="Barlow"/>
                          <a:ea typeface="Barlow"/>
                          <a:cs typeface="Barlow"/>
                          <a:sym typeface="Barlow"/>
                        </a:rPr>
                        <a:t>Extrêmement complet et efficace</a:t>
                      </a:r>
                      <a:endParaRPr sz="1100">
                        <a:solidFill>
                          <a:srgbClr val="272350"/>
                        </a:solidFill>
                        <a:latin typeface="Barlow"/>
                        <a:ea typeface="Barlow"/>
                        <a:cs typeface="Barlow"/>
                        <a:sym typeface="Barlow"/>
                      </a:endParaRPr>
                    </a:p>
                  </a:txBody>
                  <a:tcPr marT="63500" marB="63500" marR="63500" marL="63500">
                    <a:lnL cap="flat" cmpd="sng" w="12700">
                      <a:solidFill>
                        <a:srgbClr val="6EBEEB"/>
                      </a:solidFill>
                      <a:prstDash val="solid"/>
                      <a:round/>
                      <a:headEnd len="sm" w="sm" type="none"/>
                      <a:tailEnd len="sm" w="sm" type="none"/>
                    </a:lnL>
                    <a:lnR cap="flat" cmpd="sng" w="12700">
                      <a:solidFill>
                        <a:srgbClr val="6EBEEB"/>
                      </a:solidFill>
                      <a:prstDash val="solid"/>
                      <a:round/>
                      <a:headEnd len="sm" w="sm" type="none"/>
                      <a:tailEnd len="sm" w="sm" type="none"/>
                    </a:lnR>
                    <a:lnT cap="flat" cmpd="sng" w="12700">
                      <a:solidFill>
                        <a:srgbClr val="6EBEEB"/>
                      </a:solidFill>
                      <a:prstDash val="solid"/>
                      <a:round/>
                      <a:headEnd len="sm" w="sm" type="none"/>
                      <a:tailEnd len="sm" w="sm" type="none"/>
                    </a:lnT>
                    <a:lnB cap="flat" cmpd="sng" w="12700">
                      <a:solidFill>
                        <a:srgbClr val="6EBEEB"/>
                      </a:solidFill>
                      <a:prstDash val="solid"/>
                      <a:round/>
                      <a:headEnd len="sm" w="sm" type="none"/>
                      <a:tailEnd len="sm" w="sm" type="none"/>
                    </a:lnB>
                  </a:tcPr>
                </a:tc>
              </a:tr>
              <a:tr h="581025">
                <a:tc>
                  <a:txBody>
                    <a:bodyPr/>
                    <a:lstStyle/>
                    <a:p>
                      <a:pPr indent="0" lvl="0" marL="0" rtl="0" algn="ctr">
                        <a:spcBef>
                          <a:spcPts val="0"/>
                        </a:spcBef>
                        <a:spcAft>
                          <a:spcPts val="0"/>
                        </a:spcAft>
                        <a:buNone/>
                      </a:pPr>
                      <a:r>
                        <a:rPr b="1" lang="fr" sz="1300">
                          <a:solidFill>
                            <a:srgbClr val="E6334C"/>
                          </a:solidFill>
                          <a:latin typeface="Barlow"/>
                          <a:ea typeface="Barlow"/>
                          <a:cs typeface="Barlow"/>
                          <a:sym typeface="Barlow"/>
                        </a:rPr>
                        <a:t>Les -</a:t>
                      </a:r>
                      <a:endParaRPr b="1" sz="1300">
                        <a:solidFill>
                          <a:srgbClr val="E6334C"/>
                        </a:solidFill>
                        <a:latin typeface="Barlow"/>
                        <a:ea typeface="Barlow"/>
                        <a:cs typeface="Barlow"/>
                        <a:sym typeface="Barlow"/>
                      </a:endParaRPr>
                    </a:p>
                  </a:txBody>
                  <a:tcPr marT="63500" marB="63500" marR="63500" marL="63500" anchor="ctr">
                    <a:lnL cap="flat" cmpd="sng" w="12700">
                      <a:solidFill>
                        <a:srgbClr val="6EBEEB"/>
                      </a:solidFill>
                      <a:prstDash val="solid"/>
                      <a:round/>
                      <a:headEnd len="sm" w="sm" type="none"/>
                      <a:tailEnd len="sm" w="sm" type="none"/>
                    </a:lnL>
                    <a:lnR cap="flat" cmpd="sng" w="12700">
                      <a:solidFill>
                        <a:srgbClr val="6EBEEB"/>
                      </a:solidFill>
                      <a:prstDash val="solid"/>
                      <a:round/>
                      <a:headEnd len="sm" w="sm" type="none"/>
                      <a:tailEnd len="sm" w="sm" type="none"/>
                    </a:lnR>
                    <a:lnT cap="flat" cmpd="sng" w="12700">
                      <a:solidFill>
                        <a:srgbClr val="6EBEEB"/>
                      </a:solidFill>
                      <a:prstDash val="solid"/>
                      <a:round/>
                      <a:headEnd len="sm" w="sm" type="none"/>
                      <a:tailEnd len="sm" w="sm" type="none"/>
                    </a:lnT>
                    <a:lnB cap="flat" cmpd="sng" w="12700">
                      <a:solidFill>
                        <a:srgbClr val="6EBEEB"/>
                      </a:solidFill>
                      <a:prstDash val="solid"/>
                      <a:round/>
                      <a:headEnd len="sm" w="sm" type="none"/>
                      <a:tailEnd len="sm" w="sm" type="none"/>
                    </a:lnB>
                  </a:tcPr>
                </a:tc>
                <a:tc>
                  <a:txBody>
                    <a:bodyPr/>
                    <a:lstStyle/>
                    <a:p>
                      <a:pPr indent="-298450" lvl="0" marL="457200" rtl="0" algn="l">
                        <a:spcBef>
                          <a:spcPts val="0"/>
                        </a:spcBef>
                        <a:spcAft>
                          <a:spcPts val="0"/>
                        </a:spcAft>
                        <a:buClr>
                          <a:srgbClr val="272350"/>
                        </a:buClr>
                        <a:buSzPts val="1100"/>
                        <a:buFont typeface="Barlow"/>
                        <a:buChar char="●"/>
                      </a:pPr>
                      <a:r>
                        <a:rPr lang="fr" sz="1100">
                          <a:solidFill>
                            <a:srgbClr val="272350"/>
                          </a:solidFill>
                          <a:latin typeface="Barlow"/>
                          <a:ea typeface="Barlow"/>
                          <a:cs typeface="Barlow"/>
                          <a:sym typeface="Barlow"/>
                        </a:rPr>
                        <a:t>Payant sous IOS</a:t>
                      </a:r>
                      <a:endParaRPr sz="1100">
                        <a:solidFill>
                          <a:srgbClr val="272350"/>
                        </a:solidFill>
                        <a:latin typeface="Barlow"/>
                        <a:ea typeface="Barlow"/>
                        <a:cs typeface="Barlow"/>
                        <a:sym typeface="Barlow"/>
                      </a:endParaRPr>
                    </a:p>
                  </a:txBody>
                  <a:tcPr marT="63500" marB="63500" marR="63500" marL="63500">
                    <a:lnL cap="flat" cmpd="sng" w="12700">
                      <a:solidFill>
                        <a:srgbClr val="6EBEEB"/>
                      </a:solidFill>
                      <a:prstDash val="solid"/>
                      <a:round/>
                      <a:headEnd len="sm" w="sm" type="none"/>
                      <a:tailEnd len="sm" w="sm" type="none"/>
                    </a:lnL>
                    <a:lnR cap="flat" cmpd="sng" w="12700">
                      <a:solidFill>
                        <a:srgbClr val="6EBEEB"/>
                      </a:solidFill>
                      <a:prstDash val="solid"/>
                      <a:round/>
                      <a:headEnd len="sm" w="sm" type="none"/>
                      <a:tailEnd len="sm" w="sm" type="none"/>
                    </a:lnR>
                    <a:lnT cap="flat" cmpd="sng" w="12700">
                      <a:solidFill>
                        <a:srgbClr val="6EBEEB"/>
                      </a:solidFill>
                      <a:prstDash val="solid"/>
                      <a:round/>
                      <a:headEnd len="sm" w="sm" type="none"/>
                      <a:tailEnd len="sm" w="sm" type="none"/>
                    </a:lnT>
                    <a:lnB cap="flat" cmpd="sng" w="12700">
                      <a:solidFill>
                        <a:srgbClr val="6EBEEB"/>
                      </a:solidFill>
                      <a:prstDash val="solid"/>
                      <a:round/>
                      <a:headEnd len="sm" w="sm" type="none"/>
                      <a:tailEnd len="sm" w="sm" type="none"/>
                    </a:lnB>
                  </a:tcPr>
                </a:tc>
                <a:tc>
                  <a:txBody>
                    <a:bodyPr/>
                    <a:lstStyle/>
                    <a:p>
                      <a:pPr indent="-298450" lvl="0" marL="457200" rtl="0" algn="l">
                        <a:spcBef>
                          <a:spcPts val="0"/>
                        </a:spcBef>
                        <a:spcAft>
                          <a:spcPts val="0"/>
                        </a:spcAft>
                        <a:buClr>
                          <a:srgbClr val="272350"/>
                        </a:buClr>
                        <a:buSzPts val="1100"/>
                        <a:buFont typeface="Barlow"/>
                        <a:buChar char="●"/>
                      </a:pPr>
                      <a:r>
                        <a:rPr lang="fr" sz="1100">
                          <a:solidFill>
                            <a:srgbClr val="272350"/>
                          </a:solidFill>
                          <a:latin typeface="Barlow"/>
                          <a:ea typeface="Barlow"/>
                          <a:cs typeface="Barlow"/>
                          <a:sym typeface="Barlow"/>
                        </a:rPr>
                        <a:t>Application à jeton (5 transcriptions/mois)</a:t>
                      </a:r>
                      <a:endParaRPr sz="1100">
                        <a:solidFill>
                          <a:srgbClr val="272350"/>
                        </a:solidFill>
                        <a:latin typeface="Barlow"/>
                        <a:ea typeface="Barlow"/>
                        <a:cs typeface="Barlow"/>
                        <a:sym typeface="Barlow"/>
                      </a:endParaRPr>
                    </a:p>
                    <a:p>
                      <a:pPr indent="-298450" lvl="0" marL="457200" rtl="0" algn="l">
                        <a:spcBef>
                          <a:spcPts val="0"/>
                        </a:spcBef>
                        <a:spcAft>
                          <a:spcPts val="0"/>
                        </a:spcAft>
                        <a:buClr>
                          <a:srgbClr val="272350"/>
                        </a:buClr>
                        <a:buSzPts val="1100"/>
                        <a:buFont typeface="Barlow"/>
                        <a:buChar char="●"/>
                      </a:pPr>
                      <a:r>
                        <a:rPr lang="fr" sz="1100">
                          <a:solidFill>
                            <a:srgbClr val="272350"/>
                          </a:solidFill>
                          <a:latin typeface="Barlow"/>
                          <a:ea typeface="Barlow"/>
                          <a:cs typeface="Barlow"/>
                          <a:sym typeface="Barlow"/>
                        </a:rPr>
                        <a:t>Inclut des achats intégrés</a:t>
                      </a:r>
                      <a:endParaRPr sz="1100">
                        <a:solidFill>
                          <a:srgbClr val="272350"/>
                        </a:solidFill>
                        <a:latin typeface="Barlow"/>
                        <a:ea typeface="Barlow"/>
                        <a:cs typeface="Barlow"/>
                        <a:sym typeface="Barlow"/>
                      </a:endParaRPr>
                    </a:p>
                  </a:txBody>
                  <a:tcPr marT="63500" marB="63500" marR="63500" marL="63500">
                    <a:lnL cap="flat" cmpd="sng" w="12700">
                      <a:solidFill>
                        <a:srgbClr val="6EBEEB"/>
                      </a:solidFill>
                      <a:prstDash val="solid"/>
                      <a:round/>
                      <a:headEnd len="sm" w="sm" type="none"/>
                      <a:tailEnd len="sm" w="sm" type="none"/>
                    </a:lnL>
                    <a:lnR cap="flat" cmpd="sng" w="12700">
                      <a:solidFill>
                        <a:srgbClr val="6EBEEB"/>
                      </a:solidFill>
                      <a:prstDash val="solid"/>
                      <a:round/>
                      <a:headEnd len="sm" w="sm" type="none"/>
                      <a:tailEnd len="sm" w="sm" type="none"/>
                    </a:lnR>
                    <a:lnT cap="flat" cmpd="sng" w="12700">
                      <a:solidFill>
                        <a:srgbClr val="6EBEEB"/>
                      </a:solidFill>
                      <a:prstDash val="solid"/>
                      <a:round/>
                      <a:headEnd len="sm" w="sm" type="none"/>
                      <a:tailEnd len="sm" w="sm" type="none"/>
                    </a:lnT>
                    <a:lnB cap="flat" cmpd="sng" w="12700">
                      <a:solidFill>
                        <a:srgbClr val="6EBEEB"/>
                      </a:solidFill>
                      <a:prstDash val="solid"/>
                      <a:round/>
                      <a:headEnd len="sm" w="sm" type="none"/>
                      <a:tailEnd len="sm" w="sm" type="none"/>
                    </a:lnB>
                  </a:tcPr>
                </a:tc>
                <a:tc>
                  <a:txBody>
                    <a:bodyPr/>
                    <a:lstStyle/>
                    <a:p>
                      <a:pPr indent="-298450" lvl="0" marL="457200" rtl="0" algn="l">
                        <a:spcBef>
                          <a:spcPts val="0"/>
                        </a:spcBef>
                        <a:spcAft>
                          <a:spcPts val="0"/>
                        </a:spcAft>
                        <a:buClr>
                          <a:srgbClr val="272350"/>
                        </a:buClr>
                        <a:buSzPts val="1100"/>
                        <a:buFont typeface="Barlow"/>
                        <a:buChar char="●"/>
                      </a:pPr>
                      <a:r>
                        <a:rPr lang="fr" sz="1100">
                          <a:solidFill>
                            <a:srgbClr val="272350"/>
                          </a:solidFill>
                          <a:latin typeface="Barlow"/>
                          <a:ea typeface="Barlow"/>
                          <a:cs typeface="Barlow"/>
                          <a:sym typeface="Barlow"/>
                        </a:rPr>
                        <a:t>Nécessite un compte google</a:t>
                      </a:r>
                      <a:endParaRPr sz="1100">
                        <a:solidFill>
                          <a:srgbClr val="272350"/>
                        </a:solidFill>
                        <a:latin typeface="Barlow"/>
                        <a:ea typeface="Barlow"/>
                        <a:cs typeface="Barlow"/>
                        <a:sym typeface="Barlow"/>
                      </a:endParaRPr>
                    </a:p>
                  </a:txBody>
                  <a:tcPr marT="63500" marB="63500" marR="63500" marL="63500">
                    <a:lnL cap="flat" cmpd="sng" w="12700">
                      <a:solidFill>
                        <a:srgbClr val="6EBEEB"/>
                      </a:solidFill>
                      <a:prstDash val="solid"/>
                      <a:round/>
                      <a:headEnd len="sm" w="sm" type="none"/>
                      <a:tailEnd len="sm" w="sm" type="none"/>
                    </a:lnL>
                    <a:lnR cap="flat" cmpd="sng" w="12700">
                      <a:solidFill>
                        <a:srgbClr val="6EBEEB"/>
                      </a:solidFill>
                      <a:prstDash val="solid"/>
                      <a:round/>
                      <a:headEnd len="sm" w="sm" type="none"/>
                      <a:tailEnd len="sm" w="sm" type="none"/>
                    </a:lnR>
                    <a:lnT cap="flat" cmpd="sng" w="12700">
                      <a:solidFill>
                        <a:srgbClr val="6EBEEB"/>
                      </a:solidFill>
                      <a:prstDash val="solid"/>
                      <a:round/>
                      <a:headEnd len="sm" w="sm" type="none"/>
                      <a:tailEnd len="sm" w="sm" type="none"/>
                    </a:lnT>
                    <a:lnB cap="flat" cmpd="sng" w="12700">
                      <a:solidFill>
                        <a:srgbClr val="6EBEEB"/>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